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2"/>
  </p:notesMasterIdLst>
  <p:sldIdLst>
    <p:sldId id="256" r:id="rId6"/>
    <p:sldId id="280" r:id="rId7"/>
    <p:sldId id="294" r:id="rId8"/>
    <p:sldId id="293" r:id="rId9"/>
    <p:sldId id="318" r:id="rId10"/>
    <p:sldId id="281" r:id="rId11"/>
    <p:sldId id="296" r:id="rId12"/>
    <p:sldId id="306" r:id="rId13"/>
    <p:sldId id="313" r:id="rId14"/>
    <p:sldId id="284" r:id="rId15"/>
    <p:sldId id="282" r:id="rId16"/>
    <p:sldId id="316" r:id="rId17"/>
    <p:sldId id="317" r:id="rId18"/>
    <p:sldId id="321" r:id="rId19"/>
    <p:sldId id="322" r:id="rId20"/>
    <p:sldId id="262" r:id="rId2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73C"/>
    <a:srgbClr val="135346"/>
    <a:srgbClr val="6BB9EA"/>
    <a:srgbClr val="924420"/>
    <a:srgbClr val="A96828"/>
    <a:srgbClr val="054F98"/>
    <a:srgbClr val="404042"/>
    <a:srgbClr val="2C32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FD6838-DF78-45AD-98C5-723BD80F88BA}" v="12" dt="2023-03-31T20:53:45.1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0671" autoAdjust="0"/>
  </p:normalViewPr>
  <p:slideViewPr>
    <p:cSldViewPr snapToGrid="0">
      <p:cViewPr varScale="1">
        <p:scale>
          <a:sx n="110" d="100"/>
          <a:sy n="110" d="100"/>
        </p:scale>
        <p:origin x="570" y="108"/>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man, Patrick M." userId="eb861f2b-2379-4729-b5b1-fb501196d8c6" providerId="ADAL" clId="{62FD6838-DF78-45AD-98C5-723BD80F88BA}"/>
    <pc:docChg chg="undo custSel addSld delSld modSld sldOrd">
      <pc:chgData name="Herman, Patrick M." userId="eb861f2b-2379-4729-b5b1-fb501196d8c6" providerId="ADAL" clId="{62FD6838-DF78-45AD-98C5-723BD80F88BA}" dt="2023-03-31T21:08:47.212" v="3880" actId="115"/>
      <pc:docMkLst>
        <pc:docMk/>
      </pc:docMkLst>
      <pc:sldChg chg="modSp mod">
        <pc:chgData name="Herman, Patrick M." userId="eb861f2b-2379-4729-b5b1-fb501196d8c6" providerId="ADAL" clId="{62FD6838-DF78-45AD-98C5-723BD80F88BA}" dt="2023-03-31T19:42:31.099" v="1417" actId="20577"/>
        <pc:sldMkLst>
          <pc:docMk/>
          <pc:sldMk cId="543131560" sldId="256"/>
        </pc:sldMkLst>
        <pc:spChg chg="mod">
          <ac:chgData name="Herman, Patrick M." userId="eb861f2b-2379-4729-b5b1-fb501196d8c6" providerId="ADAL" clId="{62FD6838-DF78-45AD-98C5-723BD80F88BA}" dt="2023-03-31T19:42:31.099" v="1417" actId="20577"/>
          <ac:spMkLst>
            <pc:docMk/>
            <pc:sldMk cId="543131560" sldId="256"/>
            <ac:spMk id="6" creationId="{F492EBBF-7109-43E4-A2F2-3A51AC3F435B}"/>
          </ac:spMkLst>
        </pc:spChg>
      </pc:sldChg>
      <pc:sldChg chg="addSp delSp modSp mod setClrOvrMap">
        <pc:chgData name="Herman, Patrick M." userId="eb861f2b-2379-4729-b5b1-fb501196d8c6" providerId="ADAL" clId="{62FD6838-DF78-45AD-98C5-723BD80F88BA}" dt="2023-03-31T21:08:47.212" v="3880" actId="115"/>
        <pc:sldMkLst>
          <pc:docMk/>
          <pc:sldMk cId="2303105741" sldId="280"/>
        </pc:sldMkLst>
        <pc:spChg chg="mod">
          <ac:chgData name="Herman, Patrick M." userId="eb861f2b-2379-4729-b5b1-fb501196d8c6" providerId="ADAL" clId="{62FD6838-DF78-45AD-98C5-723BD80F88BA}" dt="2023-03-31T16:31:16.034" v="725" actId="26606"/>
          <ac:spMkLst>
            <pc:docMk/>
            <pc:sldMk cId="2303105741" sldId="280"/>
            <ac:spMk id="2" creationId="{1176A603-B86C-406D-8719-405A6349F160}"/>
          </ac:spMkLst>
        </pc:spChg>
        <pc:spChg chg="mod ord">
          <ac:chgData name="Herman, Patrick M." userId="eb861f2b-2379-4729-b5b1-fb501196d8c6" providerId="ADAL" clId="{62FD6838-DF78-45AD-98C5-723BD80F88BA}" dt="2023-03-31T21:08:47.212" v="3880" actId="115"/>
          <ac:spMkLst>
            <pc:docMk/>
            <pc:sldMk cId="2303105741" sldId="280"/>
            <ac:spMk id="3" creationId="{441EFF6D-6349-42DB-9C1A-51BD04DFA88F}"/>
          </ac:spMkLst>
        </pc:spChg>
        <pc:spChg chg="add del">
          <ac:chgData name="Herman, Patrick M." userId="eb861f2b-2379-4729-b5b1-fb501196d8c6" providerId="ADAL" clId="{62FD6838-DF78-45AD-98C5-723BD80F88BA}" dt="2023-03-31T16:31:16.034" v="725" actId="26606"/>
          <ac:spMkLst>
            <pc:docMk/>
            <pc:sldMk cId="2303105741" sldId="280"/>
            <ac:spMk id="12" creationId="{2B566528-1B12-4246-9431-5C2D7D081168}"/>
          </ac:spMkLst>
        </pc:spChg>
        <pc:spChg chg="add del">
          <ac:chgData name="Herman, Patrick M." userId="eb861f2b-2379-4729-b5b1-fb501196d8c6" providerId="ADAL" clId="{62FD6838-DF78-45AD-98C5-723BD80F88BA}" dt="2023-03-31T16:31:16.034" v="725" actId="26606"/>
          <ac:spMkLst>
            <pc:docMk/>
            <pc:sldMk cId="2303105741" sldId="280"/>
            <ac:spMk id="18" creationId="{D3F51FEB-38FB-4F6C-9F7B-2F2AFAB65463}"/>
          </ac:spMkLst>
        </pc:spChg>
        <pc:spChg chg="add del">
          <ac:chgData name="Herman, Patrick M." userId="eb861f2b-2379-4729-b5b1-fb501196d8c6" providerId="ADAL" clId="{62FD6838-DF78-45AD-98C5-723BD80F88BA}" dt="2023-03-31T16:31:16.034" v="725" actId="26606"/>
          <ac:spMkLst>
            <pc:docMk/>
            <pc:sldMk cId="2303105741" sldId="280"/>
            <ac:spMk id="20" creationId="{1E547BA6-BAE0-43BB-A7CA-60F69CE252F0}"/>
          </ac:spMkLst>
        </pc:spChg>
        <pc:spChg chg="add del">
          <ac:chgData name="Herman, Patrick M." userId="eb861f2b-2379-4729-b5b1-fb501196d8c6" providerId="ADAL" clId="{62FD6838-DF78-45AD-98C5-723BD80F88BA}" dt="2023-03-31T16:30:59.225" v="720" actId="26606"/>
          <ac:spMkLst>
            <pc:docMk/>
            <pc:sldMk cId="2303105741" sldId="280"/>
            <ac:spMk id="25" creationId="{09C509D2-0C1A-47B8-89C1-D3AB17D45256}"/>
          </ac:spMkLst>
        </pc:spChg>
        <pc:spChg chg="add del">
          <ac:chgData name="Herman, Patrick M." userId="eb861f2b-2379-4729-b5b1-fb501196d8c6" providerId="ADAL" clId="{62FD6838-DF78-45AD-98C5-723BD80F88BA}" dt="2023-03-31T16:31:02.766" v="722" actId="26606"/>
          <ac:spMkLst>
            <pc:docMk/>
            <pc:sldMk cId="2303105741" sldId="280"/>
            <ac:spMk id="27" creationId="{917859B3-4C91-478D-929D-BB6433F90849}"/>
          </ac:spMkLst>
        </pc:spChg>
        <pc:spChg chg="add del">
          <ac:chgData name="Herman, Patrick M." userId="eb861f2b-2379-4729-b5b1-fb501196d8c6" providerId="ADAL" clId="{62FD6838-DF78-45AD-98C5-723BD80F88BA}" dt="2023-03-31T16:31:02.766" v="722" actId="26606"/>
          <ac:spMkLst>
            <pc:docMk/>
            <pc:sldMk cId="2303105741" sldId="280"/>
            <ac:spMk id="28" creationId="{71A784BF-09DB-448D-99FC-B49DFC6605D5}"/>
          </ac:spMkLst>
        </pc:spChg>
        <pc:spChg chg="add del">
          <ac:chgData name="Herman, Patrick M." userId="eb861f2b-2379-4729-b5b1-fb501196d8c6" providerId="ADAL" clId="{62FD6838-DF78-45AD-98C5-723BD80F88BA}" dt="2023-03-31T16:31:02.766" v="722" actId="26606"/>
          <ac:spMkLst>
            <pc:docMk/>
            <pc:sldMk cId="2303105741" sldId="280"/>
            <ac:spMk id="29" creationId="{6283FBD2-A663-469F-855C-06D86E3C1161}"/>
          </ac:spMkLst>
        </pc:spChg>
        <pc:spChg chg="add del">
          <ac:chgData name="Herman, Patrick M." userId="eb861f2b-2379-4729-b5b1-fb501196d8c6" providerId="ADAL" clId="{62FD6838-DF78-45AD-98C5-723BD80F88BA}" dt="2023-03-31T16:31:02.766" v="722" actId="26606"/>
          <ac:spMkLst>
            <pc:docMk/>
            <pc:sldMk cId="2303105741" sldId="280"/>
            <ac:spMk id="31" creationId="{8A1279FC-7441-4E55-B082-2774E6316482}"/>
          </ac:spMkLst>
        </pc:spChg>
        <pc:spChg chg="add del">
          <ac:chgData name="Herman, Patrick M." userId="eb861f2b-2379-4729-b5b1-fb501196d8c6" providerId="ADAL" clId="{62FD6838-DF78-45AD-98C5-723BD80F88BA}" dt="2023-03-31T16:31:16.019" v="724" actId="26606"/>
          <ac:spMkLst>
            <pc:docMk/>
            <pc:sldMk cId="2303105741" sldId="280"/>
            <ac:spMk id="33" creationId="{96EEF187-8434-4B76-BE40-006EEBB263CF}"/>
          </ac:spMkLst>
        </pc:spChg>
        <pc:spChg chg="add del">
          <ac:chgData name="Herman, Patrick M." userId="eb861f2b-2379-4729-b5b1-fb501196d8c6" providerId="ADAL" clId="{62FD6838-DF78-45AD-98C5-723BD80F88BA}" dt="2023-03-31T16:31:16.019" v="724" actId="26606"/>
          <ac:spMkLst>
            <pc:docMk/>
            <pc:sldMk cId="2303105741" sldId="280"/>
            <ac:spMk id="34" creationId="{681CD866-52B5-4280-A92B-56BDFD1E9A12}"/>
          </ac:spMkLst>
        </pc:spChg>
        <pc:spChg chg="add">
          <ac:chgData name="Herman, Patrick M." userId="eb861f2b-2379-4729-b5b1-fb501196d8c6" providerId="ADAL" clId="{62FD6838-DF78-45AD-98C5-723BD80F88BA}" dt="2023-03-31T16:31:16.034" v="725" actId="26606"/>
          <ac:spMkLst>
            <pc:docMk/>
            <pc:sldMk cId="2303105741" sldId="280"/>
            <ac:spMk id="36" creationId="{D75A5B51-0925-4835-8511-A0DD17EAA97C}"/>
          </ac:spMkLst>
        </pc:spChg>
        <pc:spChg chg="add">
          <ac:chgData name="Herman, Patrick M." userId="eb861f2b-2379-4729-b5b1-fb501196d8c6" providerId="ADAL" clId="{62FD6838-DF78-45AD-98C5-723BD80F88BA}" dt="2023-03-31T16:31:16.034" v="725" actId="26606"/>
          <ac:spMkLst>
            <pc:docMk/>
            <pc:sldMk cId="2303105741" sldId="280"/>
            <ac:spMk id="37" creationId="{5CDFD20D-8E4F-4E3A-AF87-93F23E0DBFB3}"/>
          </ac:spMkLst>
        </pc:spChg>
        <pc:grpChg chg="add del">
          <ac:chgData name="Herman, Patrick M." userId="eb861f2b-2379-4729-b5b1-fb501196d8c6" providerId="ADAL" clId="{62FD6838-DF78-45AD-98C5-723BD80F88BA}" dt="2023-03-31T16:31:16.034" v="725" actId="26606"/>
          <ac:grpSpMkLst>
            <pc:docMk/>
            <pc:sldMk cId="2303105741" sldId="280"/>
            <ac:grpSpMk id="14" creationId="{07EAA094-9CF6-4695-958A-33D9BCAA9474}"/>
          </ac:grpSpMkLst>
        </pc:grpChg>
        <pc:picChg chg="mod ord">
          <ac:chgData name="Herman, Patrick M." userId="eb861f2b-2379-4729-b5b1-fb501196d8c6" providerId="ADAL" clId="{62FD6838-DF78-45AD-98C5-723BD80F88BA}" dt="2023-03-31T16:31:16.034" v="725" actId="26606"/>
          <ac:picMkLst>
            <pc:docMk/>
            <pc:sldMk cId="2303105741" sldId="280"/>
            <ac:picMk id="4" creationId="{6FAF749B-4B9A-47AF-B21C-9BE61CAE934A}"/>
          </ac:picMkLst>
        </pc:picChg>
        <pc:picChg chg="mod">
          <ac:chgData name="Herman, Patrick M." userId="eb861f2b-2379-4729-b5b1-fb501196d8c6" providerId="ADAL" clId="{62FD6838-DF78-45AD-98C5-723BD80F88BA}" dt="2023-03-31T16:31:16.034" v="725" actId="26606"/>
          <ac:picMkLst>
            <pc:docMk/>
            <pc:sldMk cId="2303105741" sldId="280"/>
            <ac:picMk id="5" creationId="{842DAD86-F4AD-48B2-B86B-947DCC970B61}"/>
          </ac:picMkLst>
        </pc:picChg>
        <pc:picChg chg="mod ord">
          <ac:chgData name="Herman, Patrick M." userId="eb861f2b-2379-4729-b5b1-fb501196d8c6" providerId="ADAL" clId="{62FD6838-DF78-45AD-98C5-723BD80F88BA}" dt="2023-03-31T16:31:16.034" v="725" actId="26606"/>
          <ac:picMkLst>
            <pc:docMk/>
            <pc:sldMk cId="2303105741" sldId="280"/>
            <ac:picMk id="7" creationId="{D61D7F1A-8624-4D1E-A5D2-EF1564A781A4}"/>
          </ac:picMkLst>
        </pc:picChg>
      </pc:sldChg>
      <pc:sldChg chg="addSp delSp modSp mod ord modAnim">
        <pc:chgData name="Herman, Patrick M." userId="eb861f2b-2379-4729-b5b1-fb501196d8c6" providerId="ADAL" clId="{62FD6838-DF78-45AD-98C5-723BD80F88BA}" dt="2023-03-31T19:43:23.692" v="1419"/>
        <pc:sldMkLst>
          <pc:docMk/>
          <pc:sldMk cId="4081776690" sldId="281"/>
        </pc:sldMkLst>
        <pc:spChg chg="mod ord">
          <ac:chgData name="Herman, Patrick M." userId="eb861f2b-2379-4729-b5b1-fb501196d8c6" providerId="ADAL" clId="{62FD6838-DF78-45AD-98C5-723BD80F88BA}" dt="2023-03-31T17:52:35.759" v="838" actId="26606"/>
          <ac:spMkLst>
            <pc:docMk/>
            <pc:sldMk cId="4081776690" sldId="281"/>
            <ac:spMk id="2" creationId="{1176A603-B86C-406D-8719-405A6349F160}"/>
          </ac:spMkLst>
        </pc:spChg>
        <pc:spChg chg="mod">
          <ac:chgData name="Herman, Patrick M." userId="eb861f2b-2379-4729-b5b1-fb501196d8c6" providerId="ADAL" clId="{62FD6838-DF78-45AD-98C5-723BD80F88BA}" dt="2023-03-31T17:49:59.198" v="832" actId="1076"/>
          <ac:spMkLst>
            <pc:docMk/>
            <pc:sldMk cId="4081776690" sldId="281"/>
            <ac:spMk id="5" creationId="{8C3B5012-8CDB-48FA-AFE0-9126B241EE0C}"/>
          </ac:spMkLst>
        </pc:spChg>
        <pc:spChg chg="del mod">
          <ac:chgData name="Herman, Patrick M." userId="eb861f2b-2379-4729-b5b1-fb501196d8c6" providerId="ADAL" clId="{62FD6838-DF78-45AD-98C5-723BD80F88BA}" dt="2023-03-31T17:52:11.881" v="835"/>
          <ac:spMkLst>
            <pc:docMk/>
            <pc:sldMk cId="4081776690" sldId="281"/>
            <ac:spMk id="7" creationId="{F2D7B296-F461-474E-B682-B65560AD6F50}"/>
          </ac:spMkLst>
        </pc:spChg>
        <pc:spChg chg="del">
          <ac:chgData name="Herman, Patrick M." userId="eb861f2b-2379-4729-b5b1-fb501196d8c6" providerId="ADAL" clId="{62FD6838-DF78-45AD-98C5-723BD80F88BA}" dt="2023-03-31T16:24:14.717" v="391" actId="26606"/>
          <ac:spMkLst>
            <pc:docMk/>
            <pc:sldMk cId="4081776690" sldId="281"/>
            <ac:spMk id="45" creationId="{99F1FFA9-D672-408C-9220-ADEEC6ABDD09}"/>
          </ac:spMkLst>
        </pc:spChg>
        <pc:spChg chg="add del">
          <ac:chgData name="Herman, Patrick M." userId="eb861f2b-2379-4729-b5b1-fb501196d8c6" providerId="ADAL" clId="{62FD6838-DF78-45AD-98C5-723BD80F88BA}" dt="2023-03-31T17:52:35.759" v="838" actId="26606"/>
          <ac:spMkLst>
            <pc:docMk/>
            <pc:sldMk cId="4081776690" sldId="281"/>
            <ac:spMk id="50" creationId="{389575E1-3389-451A-A5F7-27854C25C599}"/>
          </ac:spMkLst>
        </pc:spChg>
        <pc:spChg chg="add del">
          <ac:chgData name="Herman, Patrick M." userId="eb861f2b-2379-4729-b5b1-fb501196d8c6" providerId="ADAL" clId="{62FD6838-DF78-45AD-98C5-723BD80F88BA}" dt="2023-03-31T17:52:35.759" v="838" actId="26606"/>
          <ac:spMkLst>
            <pc:docMk/>
            <pc:sldMk cId="4081776690" sldId="281"/>
            <ac:spMk id="52" creationId="{A53CCC5C-D88E-40FB-B30B-23DCDBD01D37}"/>
          </ac:spMkLst>
        </pc:spChg>
        <pc:spChg chg="add del">
          <ac:chgData name="Herman, Patrick M." userId="eb861f2b-2379-4729-b5b1-fb501196d8c6" providerId="ADAL" clId="{62FD6838-DF78-45AD-98C5-723BD80F88BA}" dt="2023-03-31T17:52:35.759" v="838" actId="26606"/>
          <ac:spMkLst>
            <pc:docMk/>
            <pc:sldMk cId="4081776690" sldId="281"/>
            <ac:spMk id="54" creationId="{081E4A58-353D-44AE-B2FC-2A74E2E400F7}"/>
          </ac:spMkLst>
        </pc:spChg>
        <pc:spChg chg="add">
          <ac:chgData name="Herman, Patrick M." userId="eb861f2b-2379-4729-b5b1-fb501196d8c6" providerId="ADAL" clId="{62FD6838-DF78-45AD-98C5-723BD80F88BA}" dt="2023-03-31T17:52:35.759" v="838" actId="26606"/>
          <ac:spMkLst>
            <pc:docMk/>
            <pc:sldMk cId="4081776690" sldId="281"/>
            <ac:spMk id="59" creationId="{37C89E4B-3C9F-44B9-8B86-D9E3D112D8EC}"/>
          </ac:spMkLst>
        </pc:spChg>
        <pc:picChg chg="add mod">
          <ac:chgData name="Herman, Patrick M." userId="eb861f2b-2379-4729-b5b1-fb501196d8c6" providerId="ADAL" clId="{62FD6838-DF78-45AD-98C5-723BD80F88BA}" dt="2023-03-31T17:52:35.759" v="838" actId="26606"/>
          <ac:picMkLst>
            <pc:docMk/>
            <pc:sldMk cId="4081776690" sldId="281"/>
            <ac:picMk id="6" creationId="{4710B95D-D5B1-5326-17FA-AB62B7C8C2C6}"/>
          </ac:picMkLst>
        </pc:picChg>
        <pc:cxnChg chg="add">
          <ac:chgData name="Herman, Patrick M." userId="eb861f2b-2379-4729-b5b1-fb501196d8c6" providerId="ADAL" clId="{62FD6838-DF78-45AD-98C5-723BD80F88BA}" dt="2023-03-31T17:52:35.759" v="838" actId="26606"/>
          <ac:cxnSpMkLst>
            <pc:docMk/>
            <pc:sldMk cId="4081776690" sldId="281"/>
            <ac:cxnSpMk id="61" creationId="{AA2EAA10-076F-46BD-8F0F-B9A2FB77A85C}"/>
          </ac:cxnSpMkLst>
        </pc:cxnChg>
        <pc:cxnChg chg="add">
          <ac:chgData name="Herman, Patrick M." userId="eb861f2b-2379-4729-b5b1-fb501196d8c6" providerId="ADAL" clId="{62FD6838-DF78-45AD-98C5-723BD80F88BA}" dt="2023-03-31T17:52:35.759" v="838" actId="26606"/>
          <ac:cxnSpMkLst>
            <pc:docMk/>
            <pc:sldMk cId="4081776690" sldId="281"/>
            <ac:cxnSpMk id="63" creationId="{D891E407-403B-4764-86C9-33A56D3BCAA3}"/>
          </ac:cxnSpMkLst>
        </pc:cxnChg>
      </pc:sldChg>
      <pc:sldChg chg="delSp modSp mod ord">
        <pc:chgData name="Herman, Patrick M." userId="eb861f2b-2379-4729-b5b1-fb501196d8c6" providerId="ADAL" clId="{62FD6838-DF78-45AD-98C5-723BD80F88BA}" dt="2023-03-31T20:10:53.786" v="2745" actId="20577"/>
        <pc:sldMkLst>
          <pc:docMk/>
          <pc:sldMk cId="1034132871" sldId="282"/>
        </pc:sldMkLst>
        <pc:spChg chg="mod">
          <ac:chgData name="Herman, Patrick M." userId="eb861f2b-2379-4729-b5b1-fb501196d8c6" providerId="ADAL" clId="{62FD6838-DF78-45AD-98C5-723BD80F88BA}" dt="2023-03-31T20:02:53.190" v="2351" actId="20577"/>
          <ac:spMkLst>
            <pc:docMk/>
            <pc:sldMk cId="1034132871" sldId="282"/>
            <ac:spMk id="3" creationId="{441EFF6D-6349-42DB-9C1A-51BD04DFA88F}"/>
          </ac:spMkLst>
        </pc:spChg>
        <pc:spChg chg="mod">
          <ac:chgData name="Herman, Patrick M." userId="eb861f2b-2379-4729-b5b1-fb501196d8c6" providerId="ADAL" clId="{62FD6838-DF78-45AD-98C5-723BD80F88BA}" dt="2023-03-31T20:10:53.786" v="2745" actId="20577"/>
          <ac:spMkLst>
            <pc:docMk/>
            <pc:sldMk cId="1034132871" sldId="282"/>
            <ac:spMk id="9" creationId="{625CCF98-9C95-4A6A-B57D-1B802A7304DD}"/>
          </ac:spMkLst>
        </pc:spChg>
        <pc:picChg chg="del">
          <ac:chgData name="Herman, Patrick M." userId="eb861f2b-2379-4729-b5b1-fb501196d8c6" providerId="ADAL" clId="{62FD6838-DF78-45AD-98C5-723BD80F88BA}" dt="2023-03-31T19:58:19.537" v="1989" actId="478"/>
          <ac:picMkLst>
            <pc:docMk/>
            <pc:sldMk cId="1034132871" sldId="282"/>
            <ac:picMk id="5" creationId="{0F52FEB4-EC33-6334-2901-6853A60D1ECD}"/>
          </ac:picMkLst>
        </pc:picChg>
      </pc:sldChg>
      <pc:sldChg chg="modSp mod">
        <pc:chgData name="Herman, Patrick M." userId="eb861f2b-2379-4729-b5b1-fb501196d8c6" providerId="ADAL" clId="{62FD6838-DF78-45AD-98C5-723BD80F88BA}" dt="2023-03-31T18:18:45.847" v="1386" actId="20577"/>
        <pc:sldMkLst>
          <pc:docMk/>
          <pc:sldMk cId="274261501" sldId="284"/>
        </pc:sldMkLst>
        <pc:spChg chg="mod">
          <ac:chgData name="Herman, Patrick M." userId="eb861f2b-2379-4729-b5b1-fb501196d8c6" providerId="ADAL" clId="{62FD6838-DF78-45AD-98C5-723BD80F88BA}" dt="2023-03-31T18:15:34.989" v="1183" actId="14100"/>
          <ac:spMkLst>
            <pc:docMk/>
            <pc:sldMk cId="274261501" sldId="284"/>
            <ac:spMk id="4" creationId="{5A0290FF-AA5E-465D-B9D7-5913C9760EDA}"/>
          </ac:spMkLst>
        </pc:spChg>
        <pc:spChg chg="mod">
          <ac:chgData name="Herman, Patrick M." userId="eb861f2b-2379-4729-b5b1-fb501196d8c6" providerId="ADAL" clId="{62FD6838-DF78-45AD-98C5-723BD80F88BA}" dt="2023-03-31T18:18:45.847" v="1386" actId="20577"/>
          <ac:spMkLst>
            <pc:docMk/>
            <pc:sldMk cId="274261501" sldId="284"/>
            <ac:spMk id="6" creationId="{BBE181D2-E62D-4EB4-BB04-CE7D578F2DE3}"/>
          </ac:spMkLst>
        </pc:spChg>
        <pc:spChg chg="mod">
          <ac:chgData name="Herman, Patrick M." userId="eb861f2b-2379-4729-b5b1-fb501196d8c6" providerId="ADAL" clId="{62FD6838-DF78-45AD-98C5-723BD80F88BA}" dt="2023-03-31T18:15:28.463" v="1182" actId="6549"/>
          <ac:spMkLst>
            <pc:docMk/>
            <pc:sldMk cId="274261501" sldId="284"/>
            <ac:spMk id="7" creationId="{6BB7D825-0677-4434-BEDD-FB16F57295BF}"/>
          </ac:spMkLst>
        </pc:spChg>
        <pc:spChg chg="mod">
          <ac:chgData name="Herman, Patrick M." userId="eb861f2b-2379-4729-b5b1-fb501196d8c6" providerId="ADAL" clId="{62FD6838-DF78-45AD-98C5-723BD80F88BA}" dt="2023-03-31T18:15:57.189" v="1184" actId="1076"/>
          <ac:spMkLst>
            <pc:docMk/>
            <pc:sldMk cId="274261501" sldId="284"/>
            <ac:spMk id="8" creationId="{7F7944B1-DD9F-2D59-DF0C-D9B1C17EE19C}"/>
          </ac:spMkLst>
        </pc:spChg>
      </pc:sldChg>
      <pc:sldChg chg="addSp delSp modSp mod">
        <pc:chgData name="Herman, Patrick M." userId="eb861f2b-2379-4729-b5b1-fb501196d8c6" providerId="ADAL" clId="{62FD6838-DF78-45AD-98C5-723BD80F88BA}" dt="2023-03-31T17:47:56.468" v="736" actId="6549"/>
        <pc:sldMkLst>
          <pc:docMk/>
          <pc:sldMk cId="3811759916" sldId="293"/>
        </pc:sldMkLst>
        <pc:spChg chg="mod">
          <ac:chgData name="Herman, Patrick M." userId="eb861f2b-2379-4729-b5b1-fb501196d8c6" providerId="ADAL" clId="{62FD6838-DF78-45AD-98C5-723BD80F88BA}" dt="2023-03-31T16:23:00.877" v="322" actId="26606"/>
          <ac:spMkLst>
            <pc:docMk/>
            <pc:sldMk cId="3811759916" sldId="293"/>
            <ac:spMk id="2" creationId="{1176A603-B86C-406D-8719-405A6349F160}"/>
          </ac:spMkLst>
        </pc:spChg>
        <pc:spChg chg="mod">
          <ac:chgData name="Herman, Patrick M." userId="eb861f2b-2379-4729-b5b1-fb501196d8c6" providerId="ADAL" clId="{62FD6838-DF78-45AD-98C5-723BD80F88BA}" dt="2023-03-31T17:47:56.468" v="736" actId="6549"/>
          <ac:spMkLst>
            <pc:docMk/>
            <pc:sldMk cId="3811759916" sldId="293"/>
            <ac:spMk id="3" creationId="{441EFF6D-6349-42DB-9C1A-51BD04DFA88F}"/>
          </ac:spMkLst>
        </pc:spChg>
        <pc:spChg chg="del">
          <ac:chgData name="Herman, Patrick M." userId="eb861f2b-2379-4729-b5b1-fb501196d8c6" providerId="ADAL" clId="{62FD6838-DF78-45AD-98C5-723BD80F88BA}" dt="2023-03-31T15:29:34.485" v="42" actId="26606"/>
          <ac:spMkLst>
            <pc:docMk/>
            <pc:sldMk cId="3811759916" sldId="293"/>
            <ac:spMk id="26" creationId="{2B97F24A-32CE-4C1C-A50D-3016B394DCFB}"/>
          </ac:spMkLst>
        </pc:spChg>
        <pc:spChg chg="del">
          <ac:chgData name="Herman, Patrick M." userId="eb861f2b-2379-4729-b5b1-fb501196d8c6" providerId="ADAL" clId="{62FD6838-DF78-45AD-98C5-723BD80F88BA}" dt="2023-03-31T15:29:34.485" v="42" actId="26606"/>
          <ac:spMkLst>
            <pc:docMk/>
            <pc:sldMk cId="3811759916" sldId="293"/>
            <ac:spMk id="27" creationId="{CD8B4F24-440B-49E9-B85D-733523DC064B}"/>
          </ac:spMkLst>
        </pc:spChg>
        <pc:spChg chg="add del">
          <ac:chgData name="Herman, Patrick M." userId="eb861f2b-2379-4729-b5b1-fb501196d8c6" providerId="ADAL" clId="{62FD6838-DF78-45AD-98C5-723BD80F88BA}" dt="2023-03-31T16:23:00.877" v="322" actId="26606"/>
          <ac:spMkLst>
            <pc:docMk/>
            <pc:sldMk cId="3811759916" sldId="293"/>
            <ac:spMk id="32" creationId="{907EF6B7-1338-4443-8C46-6A318D952DFD}"/>
          </ac:spMkLst>
        </pc:spChg>
        <pc:spChg chg="add del">
          <ac:chgData name="Herman, Patrick M." userId="eb861f2b-2379-4729-b5b1-fb501196d8c6" providerId="ADAL" clId="{62FD6838-DF78-45AD-98C5-723BD80F88BA}" dt="2023-03-31T16:23:00.877" v="322" actId="26606"/>
          <ac:spMkLst>
            <pc:docMk/>
            <pc:sldMk cId="3811759916" sldId="293"/>
            <ac:spMk id="34" creationId="{DAAE4CDD-124C-4DCF-9584-B6033B545DD5}"/>
          </ac:spMkLst>
        </pc:spChg>
        <pc:spChg chg="add del">
          <ac:chgData name="Herman, Patrick M." userId="eb861f2b-2379-4729-b5b1-fb501196d8c6" providerId="ADAL" clId="{62FD6838-DF78-45AD-98C5-723BD80F88BA}" dt="2023-03-31T16:23:00.877" v="322" actId="26606"/>
          <ac:spMkLst>
            <pc:docMk/>
            <pc:sldMk cId="3811759916" sldId="293"/>
            <ac:spMk id="36" creationId="{081E4A58-353D-44AE-B2FC-2A74E2E400F7}"/>
          </ac:spMkLst>
        </pc:spChg>
        <pc:spChg chg="add del">
          <ac:chgData name="Herman, Patrick M." userId="eb861f2b-2379-4729-b5b1-fb501196d8c6" providerId="ADAL" clId="{62FD6838-DF78-45AD-98C5-723BD80F88BA}" dt="2023-03-31T16:22:45.685" v="315" actId="26606"/>
          <ac:spMkLst>
            <pc:docMk/>
            <pc:sldMk cId="3811759916" sldId="293"/>
            <ac:spMk id="41" creationId="{C2554CA6-288E-4202-BC52-2E5A8F0C0AED}"/>
          </ac:spMkLst>
        </pc:spChg>
        <pc:spChg chg="add del">
          <ac:chgData name="Herman, Patrick M." userId="eb861f2b-2379-4729-b5b1-fb501196d8c6" providerId="ADAL" clId="{62FD6838-DF78-45AD-98C5-723BD80F88BA}" dt="2023-03-31T16:22:45.685" v="315" actId="26606"/>
          <ac:spMkLst>
            <pc:docMk/>
            <pc:sldMk cId="3811759916" sldId="293"/>
            <ac:spMk id="43" creationId="{B10BB131-AC8E-4A8E-A5D1-36260F720C3B}"/>
          </ac:spMkLst>
        </pc:spChg>
        <pc:spChg chg="add del">
          <ac:chgData name="Herman, Patrick M." userId="eb861f2b-2379-4729-b5b1-fb501196d8c6" providerId="ADAL" clId="{62FD6838-DF78-45AD-98C5-723BD80F88BA}" dt="2023-03-31T16:22:45.685" v="315" actId="26606"/>
          <ac:spMkLst>
            <pc:docMk/>
            <pc:sldMk cId="3811759916" sldId="293"/>
            <ac:spMk id="45" creationId="{5B7778FC-632E-4DCA-A7CB-0D7731CCF970}"/>
          </ac:spMkLst>
        </pc:spChg>
        <pc:spChg chg="add del">
          <ac:chgData name="Herman, Patrick M." userId="eb861f2b-2379-4729-b5b1-fb501196d8c6" providerId="ADAL" clId="{62FD6838-DF78-45AD-98C5-723BD80F88BA}" dt="2023-03-31T16:22:45.685" v="315" actId="26606"/>
          <ac:spMkLst>
            <pc:docMk/>
            <pc:sldMk cId="3811759916" sldId="293"/>
            <ac:spMk id="47" creationId="{FA23A907-97FB-4A8F-880A-DD77401C4296}"/>
          </ac:spMkLst>
        </pc:spChg>
        <pc:spChg chg="add del">
          <ac:chgData name="Herman, Patrick M." userId="eb861f2b-2379-4729-b5b1-fb501196d8c6" providerId="ADAL" clId="{62FD6838-DF78-45AD-98C5-723BD80F88BA}" dt="2023-03-31T16:22:49.342" v="317" actId="26606"/>
          <ac:spMkLst>
            <pc:docMk/>
            <pc:sldMk cId="3811759916" sldId="293"/>
            <ac:spMk id="49" creationId="{907EF6B7-1338-4443-8C46-6A318D952DFD}"/>
          </ac:spMkLst>
        </pc:spChg>
        <pc:spChg chg="add del">
          <ac:chgData name="Herman, Patrick M." userId="eb861f2b-2379-4729-b5b1-fb501196d8c6" providerId="ADAL" clId="{62FD6838-DF78-45AD-98C5-723BD80F88BA}" dt="2023-03-31T16:22:49.342" v="317" actId="26606"/>
          <ac:spMkLst>
            <pc:docMk/>
            <pc:sldMk cId="3811759916" sldId="293"/>
            <ac:spMk id="50" creationId="{DAAE4CDD-124C-4DCF-9584-B6033B545DD5}"/>
          </ac:spMkLst>
        </pc:spChg>
        <pc:spChg chg="add del">
          <ac:chgData name="Herman, Patrick M." userId="eb861f2b-2379-4729-b5b1-fb501196d8c6" providerId="ADAL" clId="{62FD6838-DF78-45AD-98C5-723BD80F88BA}" dt="2023-03-31T16:22:49.342" v="317" actId="26606"/>
          <ac:spMkLst>
            <pc:docMk/>
            <pc:sldMk cId="3811759916" sldId="293"/>
            <ac:spMk id="51" creationId="{081E4A58-353D-44AE-B2FC-2A74E2E400F7}"/>
          </ac:spMkLst>
        </pc:spChg>
        <pc:spChg chg="add del">
          <ac:chgData name="Herman, Patrick M." userId="eb861f2b-2379-4729-b5b1-fb501196d8c6" providerId="ADAL" clId="{62FD6838-DF78-45AD-98C5-723BD80F88BA}" dt="2023-03-31T16:22:54.436" v="319" actId="26606"/>
          <ac:spMkLst>
            <pc:docMk/>
            <pc:sldMk cId="3811759916" sldId="293"/>
            <ac:spMk id="53" creationId="{389575E1-3389-451A-A5F7-27854C25C599}"/>
          </ac:spMkLst>
        </pc:spChg>
        <pc:spChg chg="add del">
          <ac:chgData name="Herman, Patrick M." userId="eb861f2b-2379-4729-b5b1-fb501196d8c6" providerId="ADAL" clId="{62FD6838-DF78-45AD-98C5-723BD80F88BA}" dt="2023-03-31T16:22:54.436" v="319" actId="26606"/>
          <ac:spMkLst>
            <pc:docMk/>
            <pc:sldMk cId="3811759916" sldId="293"/>
            <ac:spMk id="54" creationId="{A53CCC5C-D88E-40FB-B30B-23DCDBD01D37}"/>
          </ac:spMkLst>
        </pc:spChg>
        <pc:spChg chg="add del">
          <ac:chgData name="Herman, Patrick M." userId="eb861f2b-2379-4729-b5b1-fb501196d8c6" providerId="ADAL" clId="{62FD6838-DF78-45AD-98C5-723BD80F88BA}" dt="2023-03-31T16:22:54.436" v="319" actId="26606"/>
          <ac:spMkLst>
            <pc:docMk/>
            <pc:sldMk cId="3811759916" sldId="293"/>
            <ac:spMk id="55" creationId="{081E4A58-353D-44AE-B2FC-2A74E2E400F7}"/>
          </ac:spMkLst>
        </pc:spChg>
        <pc:spChg chg="add del">
          <ac:chgData name="Herman, Patrick M." userId="eb861f2b-2379-4729-b5b1-fb501196d8c6" providerId="ADAL" clId="{62FD6838-DF78-45AD-98C5-723BD80F88BA}" dt="2023-03-31T16:23:00.861" v="321" actId="26606"/>
          <ac:spMkLst>
            <pc:docMk/>
            <pc:sldMk cId="3811759916" sldId="293"/>
            <ac:spMk id="57" creationId="{1BB867FF-FC45-48F7-8104-F89BE54909F1}"/>
          </ac:spMkLst>
        </pc:spChg>
        <pc:spChg chg="add del">
          <ac:chgData name="Herman, Patrick M." userId="eb861f2b-2379-4729-b5b1-fb501196d8c6" providerId="ADAL" clId="{62FD6838-DF78-45AD-98C5-723BD80F88BA}" dt="2023-03-31T16:23:00.861" v="321" actId="26606"/>
          <ac:spMkLst>
            <pc:docMk/>
            <pc:sldMk cId="3811759916" sldId="293"/>
            <ac:spMk id="58" creationId="{8BB56887-D0D5-4F0C-9E19-7247EB83C8B7}"/>
          </ac:spMkLst>
        </pc:spChg>
        <pc:spChg chg="add del">
          <ac:chgData name="Herman, Patrick M." userId="eb861f2b-2379-4729-b5b1-fb501196d8c6" providerId="ADAL" clId="{62FD6838-DF78-45AD-98C5-723BD80F88BA}" dt="2023-03-31T16:23:00.861" v="321" actId="26606"/>
          <ac:spMkLst>
            <pc:docMk/>
            <pc:sldMk cId="3811759916" sldId="293"/>
            <ac:spMk id="59" creationId="{081E4A58-353D-44AE-B2FC-2A74E2E400F7}"/>
          </ac:spMkLst>
        </pc:spChg>
        <pc:spChg chg="add">
          <ac:chgData name="Herman, Patrick M." userId="eb861f2b-2379-4729-b5b1-fb501196d8c6" providerId="ADAL" clId="{62FD6838-DF78-45AD-98C5-723BD80F88BA}" dt="2023-03-31T16:23:00.877" v="322" actId="26606"/>
          <ac:spMkLst>
            <pc:docMk/>
            <pc:sldMk cId="3811759916" sldId="293"/>
            <ac:spMk id="61" creationId="{389575E1-3389-451A-A5F7-27854C25C599}"/>
          </ac:spMkLst>
        </pc:spChg>
        <pc:spChg chg="add">
          <ac:chgData name="Herman, Patrick M." userId="eb861f2b-2379-4729-b5b1-fb501196d8c6" providerId="ADAL" clId="{62FD6838-DF78-45AD-98C5-723BD80F88BA}" dt="2023-03-31T16:23:00.877" v="322" actId="26606"/>
          <ac:spMkLst>
            <pc:docMk/>
            <pc:sldMk cId="3811759916" sldId="293"/>
            <ac:spMk id="62" creationId="{A53CCC5C-D88E-40FB-B30B-23DCDBD01D37}"/>
          </ac:spMkLst>
        </pc:spChg>
        <pc:spChg chg="add">
          <ac:chgData name="Herman, Patrick M." userId="eb861f2b-2379-4729-b5b1-fb501196d8c6" providerId="ADAL" clId="{62FD6838-DF78-45AD-98C5-723BD80F88BA}" dt="2023-03-31T16:23:00.877" v="322" actId="26606"/>
          <ac:spMkLst>
            <pc:docMk/>
            <pc:sldMk cId="3811759916" sldId="293"/>
            <ac:spMk id="63" creationId="{081E4A58-353D-44AE-B2FC-2A74E2E400F7}"/>
          </ac:spMkLst>
        </pc:spChg>
        <pc:picChg chg="del">
          <ac:chgData name="Herman, Patrick M." userId="eb861f2b-2379-4729-b5b1-fb501196d8c6" providerId="ADAL" clId="{62FD6838-DF78-45AD-98C5-723BD80F88BA}" dt="2023-03-31T15:24:36.288" v="17" actId="478"/>
          <ac:picMkLst>
            <pc:docMk/>
            <pc:sldMk cId="3811759916" sldId="293"/>
            <ac:picMk id="7" creationId="{B3827F9E-08D2-2245-B420-ADBBB84C2245}"/>
          </ac:picMkLst>
        </pc:picChg>
      </pc:sldChg>
      <pc:sldChg chg="addSp delSp modSp mod">
        <pc:chgData name="Herman, Patrick M." userId="eb861f2b-2379-4729-b5b1-fb501196d8c6" providerId="ADAL" clId="{62FD6838-DF78-45AD-98C5-723BD80F88BA}" dt="2023-03-31T17:55:09.816" v="848" actId="26606"/>
        <pc:sldMkLst>
          <pc:docMk/>
          <pc:sldMk cId="1303726906" sldId="296"/>
        </pc:sldMkLst>
        <pc:spChg chg="mod">
          <ac:chgData name="Herman, Patrick M." userId="eb861f2b-2379-4729-b5b1-fb501196d8c6" providerId="ADAL" clId="{62FD6838-DF78-45AD-98C5-723BD80F88BA}" dt="2023-03-31T17:55:09.816" v="848" actId="26606"/>
          <ac:spMkLst>
            <pc:docMk/>
            <pc:sldMk cId="1303726906" sldId="296"/>
            <ac:spMk id="2" creationId="{1176A603-B86C-406D-8719-405A6349F160}"/>
          </ac:spMkLst>
        </pc:spChg>
        <pc:spChg chg="del">
          <ac:chgData name="Herman, Patrick M." userId="eb861f2b-2379-4729-b5b1-fb501196d8c6" providerId="ADAL" clId="{62FD6838-DF78-45AD-98C5-723BD80F88BA}" dt="2023-03-31T17:55:09.816" v="848" actId="26606"/>
          <ac:spMkLst>
            <pc:docMk/>
            <pc:sldMk cId="1303726906" sldId="296"/>
            <ac:spMk id="71" creationId="{37C89E4B-3C9F-44B9-8B86-D9E3D112D8EC}"/>
          </ac:spMkLst>
        </pc:spChg>
        <pc:spChg chg="add">
          <ac:chgData name="Herman, Patrick M." userId="eb861f2b-2379-4729-b5b1-fb501196d8c6" providerId="ADAL" clId="{62FD6838-DF78-45AD-98C5-723BD80F88BA}" dt="2023-03-31T17:55:09.816" v="848" actId="26606"/>
          <ac:spMkLst>
            <pc:docMk/>
            <pc:sldMk cId="1303726906" sldId="296"/>
            <ac:spMk id="80" creationId="{37C89E4B-3C9F-44B9-8B86-D9E3D112D8EC}"/>
          </ac:spMkLst>
        </pc:spChg>
        <pc:picChg chg="del">
          <ac:chgData name="Herman, Patrick M." userId="eb861f2b-2379-4729-b5b1-fb501196d8c6" providerId="ADAL" clId="{62FD6838-DF78-45AD-98C5-723BD80F88BA}" dt="2023-03-31T17:54:57.662" v="844" actId="478"/>
          <ac:picMkLst>
            <pc:docMk/>
            <pc:sldMk cId="1303726906" sldId="296"/>
            <ac:picMk id="6" creationId="{962A733E-0271-1C10-C1E6-38A63499741C}"/>
          </ac:picMkLst>
        </pc:picChg>
        <pc:picChg chg="add mod ord">
          <ac:chgData name="Herman, Patrick M." userId="eb861f2b-2379-4729-b5b1-fb501196d8c6" providerId="ADAL" clId="{62FD6838-DF78-45AD-98C5-723BD80F88BA}" dt="2023-03-31T17:55:09.816" v="848" actId="26606"/>
          <ac:picMkLst>
            <pc:docMk/>
            <pc:sldMk cId="1303726906" sldId="296"/>
            <ac:picMk id="7" creationId="{A97492FB-7EBA-77D5-1285-A67CB68B9C84}"/>
          </ac:picMkLst>
        </pc:picChg>
        <pc:cxnChg chg="del">
          <ac:chgData name="Herman, Patrick M." userId="eb861f2b-2379-4729-b5b1-fb501196d8c6" providerId="ADAL" clId="{62FD6838-DF78-45AD-98C5-723BD80F88BA}" dt="2023-03-31T17:55:09.816" v="848" actId="26606"/>
          <ac:cxnSpMkLst>
            <pc:docMk/>
            <pc:sldMk cId="1303726906" sldId="296"/>
            <ac:cxnSpMk id="73" creationId="{AA2EAA10-076F-46BD-8F0F-B9A2FB77A85C}"/>
          </ac:cxnSpMkLst>
        </pc:cxnChg>
        <pc:cxnChg chg="del">
          <ac:chgData name="Herman, Patrick M." userId="eb861f2b-2379-4729-b5b1-fb501196d8c6" providerId="ADAL" clId="{62FD6838-DF78-45AD-98C5-723BD80F88BA}" dt="2023-03-31T17:55:09.816" v="848" actId="26606"/>
          <ac:cxnSpMkLst>
            <pc:docMk/>
            <pc:sldMk cId="1303726906" sldId="296"/>
            <ac:cxnSpMk id="75" creationId="{D891E407-403B-4764-86C9-33A56D3BCAA3}"/>
          </ac:cxnSpMkLst>
        </pc:cxnChg>
        <pc:cxnChg chg="add">
          <ac:chgData name="Herman, Patrick M." userId="eb861f2b-2379-4729-b5b1-fb501196d8c6" providerId="ADAL" clId="{62FD6838-DF78-45AD-98C5-723BD80F88BA}" dt="2023-03-31T17:55:09.816" v="848" actId="26606"/>
          <ac:cxnSpMkLst>
            <pc:docMk/>
            <pc:sldMk cId="1303726906" sldId="296"/>
            <ac:cxnSpMk id="82" creationId="{AA2EAA10-076F-46BD-8F0F-B9A2FB77A85C}"/>
          </ac:cxnSpMkLst>
        </pc:cxnChg>
        <pc:cxnChg chg="add">
          <ac:chgData name="Herman, Patrick M." userId="eb861f2b-2379-4729-b5b1-fb501196d8c6" providerId="ADAL" clId="{62FD6838-DF78-45AD-98C5-723BD80F88BA}" dt="2023-03-31T17:55:09.816" v="848" actId="26606"/>
          <ac:cxnSpMkLst>
            <pc:docMk/>
            <pc:sldMk cId="1303726906" sldId="296"/>
            <ac:cxnSpMk id="84" creationId="{D891E407-403B-4764-86C9-33A56D3BCAA3}"/>
          </ac:cxnSpMkLst>
        </pc:cxnChg>
      </pc:sldChg>
      <pc:sldChg chg="modSp del mod">
        <pc:chgData name="Herman, Patrick M." userId="eb861f2b-2379-4729-b5b1-fb501196d8c6" providerId="ADAL" clId="{62FD6838-DF78-45AD-98C5-723BD80F88BA}" dt="2023-03-31T21:04:56.873" v="3764" actId="47"/>
        <pc:sldMkLst>
          <pc:docMk/>
          <pc:sldMk cId="262689392" sldId="305"/>
        </pc:sldMkLst>
        <pc:spChg chg="mod">
          <ac:chgData name="Herman, Patrick M." userId="eb861f2b-2379-4729-b5b1-fb501196d8c6" providerId="ADAL" clId="{62FD6838-DF78-45AD-98C5-723BD80F88BA}" dt="2023-03-31T21:04:52.948" v="3763" actId="6549"/>
          <ac:spMkLst>
            <pc:docMk/>
            <pc:sldMk cId="262689392" sldId="305"/>
            <ac:spMk id="9" creationId="{625CCF98-9C95-4A6A-B57D-1B802A7304DD}"/>
          </ac:spMkLst>
        </pc:spChg>
      </pc:sldChg>
      <pc:sldChg chg="addSp delSp modSp mod">
        <pc:chgData name="Herman, Patrick M." userId="eb861f2b-2379-4729-b5b1-fb501196d8c6" providerId="ADAL" clId="{62FD6838-DF78-45AD-98C5-723BD80F88BA}" dt="2023-03-31T17:58:09.919" v="853" actId="26606"/>
        <pc:sldMkLst>
          <pc:docMk/>
          <pc:sldMk cId="1581793107" sldId="306"/>
        </pc:sldMkLst>
        <pc:spChg chg="del">
          <ac:chgData name="Herman, Patrick M." userId="eb861f2b-2379-4729-b5b1-fb501196d8c6" providerId="ADAL" clId="{62FD6838-DF78-45AD-98C5-723BD80F88BA}" dt="2023-03-31T17:58:09.919" v="853" actId="26606"/>
          <ac:spMkLst>
            <pc:docMk/>
            <pc:sldMk cId="1581793107" sldId="306"/>
            <ac:spMk id="103" creationId="{37C89E4B-3C9F-44B9-8B86-D9E3D112D8EC}"/>
          </ac:spMkLst>
        </pc:spChg>
        <pc:spChg chg="add">
          <ac:chgData name="Herman, Patrick M." userId="eb861f2b-2379-4729-b5b1-fb501196d8c6" providerId="ADAL" clId="{62FD6838-DF78-45AD-98C5-723BD80F88BA}" dt="2023-03-31T17:58:09.919" v="853" actId="26606"/>
          <ac:spMkLst>
            <pc:docMk/>
            <pc:sldMk cId="1581793107" sldId="306"/>
            <ac:spMk id="112" creationId="{37C89E4B-3C9F-44B9-8B86-D9E3D112D8EC}"/>
          </ac:spMkLst>
        </pc:spChg>
        <pc:picChg chg="del">
          <ac:chgData name="Herman, Patrick M." userId="eb861f2b-2379-4729-b5b1-fb501196d8c6" providerId="ADAL" clId="{62FD6838-DF78-45AD-98C5-723BD80F88BA}" dt="2023-03-31T17:56:48.631" v="849" actId="478"/>
          <ac:picMkLst>
            <pc:docMk/>
            <pc:sldMk cId="1581793107" sldId="306"/>
            <ac:picMk id="6" creationId="{67C39271-E325-B551-E7F8-7598AFE90E3C}"/>
          </ac:picMkLst>
        </pc:picChg>
        <pc:picChg chg="add mod ord">
          <ac:chgData name="Herman, Patrick M." userId="eb861f2b-2379-4729-b5b1-fb501196d8c6" providerId="ADAL" clId="{62FD6838-DF78-45AD-98C5-723BD80F88BA}" dt="2023-03-31T17:58:09.919" v="853" actId="26606"/>
          <ac:picMkLst>
            <pc:docMk/>
            <pc:sldMk cId="1581793107" sldId="306"/>
            <ac:picMk id="7" creationId="{5644E793-745B-5F8B-B023-6BEF1A67840E}"/>
          </ac:picMkLst>
        </pc:picChg>
        <pc:cxnChg chg="del">
          <ac:chgData name="Herman, Patrick M." userId="eb861f2b-2379-4729-b5b1-fb501196d8c6" providerId="ADAL" clId="{62FD6838-DF78-45AD-98C5-723BD80F88BA}" dt="2023-03-31T17:58:09.919" v="853" actId="26606"/>
          <ac:cxnSpMkLst>
            <pc:docMk/>
            <pc:sldMk cId="1581793107" sldId="306"/>
            <ac:cxnSpMk id="105" creationId="{AA2EAA10-076F-46BD-8F0F-B9A2FB77A85C}"/>
          </ac:cxnSpMkLst>
        </pc:cxnChg>
        <pc:cxnChg chg="del">
          <ac:chgData name="Herman, Patrick M." userId="eb861f2b-2379-4729-b5b1-fb501196d8c6" providerId="ADAL" clId="{62FD6838-DF78-45AD-98C5-723BD80F88BA}" dt="2023-03-31T17:58:09.919" v="853" actId="26606"/>
          <ac:cxnSpMkLst>
            <pc:docMk/>
            <pc:sldMk cId="1581793107" sldId="306"/>
            <ac:cxnSpMk id="107" creationId="{D891E407-403B-4764-86C9-33A56D3BCAA3}"/>
          </ac:cxnSpMkLst>
        </pc:cxnChg>
        <pc:cxnChg chg="add">
          <ac:chgData name="Herman, Patrick M." userId="eb861f2b-2379-4729-b5b1-fb501196d8c6" providerId="ADAL" clId="{62FD6838-DF78-45AD-98C5-723BD80F88BA}" dt="2023-03-31T17:58:09.919" v="853" actId="26606"/>
          <ac:cxnSpMkLst>
            <pc:docMk/>
            <pc:sldMk cId="1581793107" sldId="306"/>
            <ac:cxnSpMk id="114" creationId="{AA2EAA10-076F-46BD-8F0F-B9A2FB77A85C}"/>
          </ac:cxnSpMkLst>
        </pc:cxnChg>
        <pc:cxnChg chg="add">
          <ac:chgData name="Herman, Patrick M." userId="eb861f2b-2379-4729-b5b1-fb501196d8c6" providerId="ADAL" clId="{62FD6838-DF78-45AD-98C5-723BD80F88BA}" dt="2023-03-31T17:58:09.919" v="853" actId="26606"/>
          <ac:cxnSpMkLst>
            <pc:docMk/>
            <pc:sldMk cId="1581793107" sldId="306"/>
            <ac:cxnSpMk id="116" creationId="{D891E407-403B-4764-86C9-33A56D3BCAA3}"/>
          </ac:cxnSpMkLst>
        </pc:cxnChg>
      </pc:sldChg>
      <pc:sldChg chg="addSp delSp modSp mod">
        <pc:chgData name="Herman, Patrick M." userId="eb861f2b-2379-4729-b5b1-fb501196d8c6" providerId="ADAL" clId="{62FD6838-DF78-45AD-98C5-723BD80F88BA}" dt="2023-03-31T17:59:27.305" v="863" actId="962"/>
        <pc:sldMkLst>
          <pc:docMk/>
          <pc:sldMk cId="1192170494" sldId="313"/>
        </pc:sldMkLst>
        <pc:spChg chg="mod ord">
          <ac:chgData name="Herman, Patrick M." userId="eb861f2b-2379-4729-b5b1-fb501196d8c6" providerId="ADAL" clId="{62FD6838-DF78-45AD-98C5-723BD80F88BA}" dt="2023-03-31T17:59:07.754" v="861" actId="26606"/>
          <ac:spMkLst>
            <pc:docMk/>
            <pc:sldMk cId="1192170494" sldId="313"/>
            <ac:spMk id="2" creationId="{1176A603-B86C-406D-8719-405A6349F160}"/>
          </ac:spMkLst>
        </pc:spChg>
        <pc:spChg chg="del">
          <ac:chgData name="Herman, Patrick M." userId="eb861f2b-2379-4729-b5b1-fb501196d8c6" providerId="ADAL" clId="{62FD6838-DF78-45AD-98C5-723BD80F88BA}" dt="2023-03-31T17:58:48.825" v="858" actId="26606"/>
          <ac:spMkLst>
            <pc:docMk/>
            <pc:sldMk cId="1192170494" sldId="313"/>
            <ac:spMk id="118" creationId="{37C89E4B-3C9F-44B9-8B86-D9E3D112D8EC}"/>
          </ac:spMkLst>
        </pc:spChg>
        <pc:spChg chg="add del">
          <ac:chgData name="Herman, Patrick M." userId="eb861f2b-2379-4729-b5b1-fb501196d8c6" providerId="ADAL" clId="{62FD6838-DF78-45AD-98C5-723BD80F88BA}" dt="2023-03-31T17:59:07.754" v="861" actId="26606"/>
          <ac:spMkLst>
            <pc:docMk/>
            <pc:sldMk cId="1192170494" sldId="313"/>
            <ac:spMk id="127" creationId="{DCD9C319-51C4-4B3F-AEB3-47BB3616FF6F}"/>
          </ac:spMkLst>
        </pc:spChg>
        <pc:spChg chg="add">
          <ac:chgData name="Herman, Patrick M." userId="eb861f2b-2379-4729-b5b1-fb501196d8c6" providerId="ADAL" clId="{62FD6838-DF78-45AD-98C5-723BD80F88BA}" dt="2023-03-31T17:59:07.754" v="861" actId="26606"/>
          <ac:spMkLst>
            <pc:docMk/>
            <pc:sldMk cId="1192170494" sldId="313"/>
            <ac:spMk id="132" creationId="{3A930249-8242-4E2B-AF17-C01826488321}"/>
          </ac:spMkLst>
        </pc:spChg>
        <pc:spChg chg="add">
          <ac:chgData name="Herman, Patrick M." userId="eb861f2b-2379-4729-b5b1-fb501196d8c6" providerId="ADAL" clId="{62FD6838-DF78-45AD-98C5-723BD80F88BA}" dt="2023-03-31T17:59:07.754" v="861" actId="26606"/>
          <ac:spMkLst>
            <pc:docMk/>
            <pc:sldMk cId="1192170494" sldId="313"/>
            <ac:spMk id="134" creationId="{A5BDD999-C5E1-4B3E-A710-768673819165}"/>
          </ac:spMkLst>
        </pc:spChg>
        <pc:picChg chg="add mod ord">
          <ac:chgData name="Herman, Patrick M." userId="eb861f2b-2379-4729-b5b1-fb501196d8c6" providerId="ADAL" clId="{62FD6838-DF78-45AD-98C5-723BD80F88BA}" dt="2023-03-31T17:59:27.305" v="863" actId="962"/>
          <ac:picMkLst>
            <pc:docMk/>
            <pc:sldMk cId="1192170494" sldId="313"/>
            <ac:picMk id="6" creationId="{35879605-3F9E-95B2-4BB1-F0312FBB12D8}"/>
          </ac:picMkLst>
        </pc:picChg>
        <pc:picChg chg="del">
          <ac:chgData name="Herman, Patrick M." userId="eb861f2b-2379-4729-b5b1-fb501196d8c6" providerId="ADAL" clId="{62FD6838-DF78-45AD-98C5-723BD80F88BA}" dt="2023-03-31T17:58:19.919" v="854" actId="478"/>
          <ac:picMkLst>
            <pc:docMk/>
            <pc:sldMk cId="1192170494" sldId="313"/>
            <ac:picMk id="7" creationId="{32AD7ECC-C9CF-B722-C443-380088FF24E4}"/>
          </ac:picMkLst>
        </pc:picChg>
        <pc:cxnChg chg="del">
          <ac:chgData name="Herman, Patrick M." userId="eb861f2b-2379-4729-b5b1-fb501196d8c6" providerId="ADAL" clId="{62FD6838-DF78-45AD-98C5-723BD80F88BA}" dt="2023-03-31T17:58:48.825" v="858" actId="26606"/>
          <ac:cxnSpMkLst>
            <pc:docMk/>
            <pc:sldMk cId="1192170494" sldId="313"/>
            <ac:cxnSpMk id="120" creationId="{AA2EAA10-076F-46BD-8F0F-B9A2FB77A85C}"/>
          </ac:cxnSpMkLst>
        </pc:cxnChg>
        <pc:cxnChg chg="del">
          <ac:chgData name="Herman, Patrick M." userId="eb861f2b-2379-4729-b5b1-fb501196d8c6" providerId="ADAL" clId="{62FD6838-DF78-45AD-98C5-723BD80F88BA}" dt="2023-03-31T17:58:48.825" v="858" actId="26606"/>
          <ac:cxnSpMkLst>
            <pc:docMk/>
            <pc:sldMk cId="1192170494" sldId="313"/>
            <ac:cxnSpMk id="122" creationId="{D891E407-403B-4764-86C9-33A56D3BCAA3}"/>
          </ac:cxnSpMkLst>
        </pc:cxnChg>
      </pc:sldChg>
      <pc:sldChg chg="addSp delSp modSp mod ord setClrOvrMap">
        <pc:chgData name="Herman, Patrick M." userId="eb861f2b-2379-4729-b5b1-fb501196d8c6" providerId="ADAL" clId="{62FD6838-DF78-45AD-98C5-723BD80F88BA}" dt="2023-03-31T21:05:20.189" v="3766"/>
        <pc:sldMkLst>
          <pc:docMk/>
          <pc:sldMk cId="3646953909" sldId="316"/>
        </pc:sldMkLst>
        <pc:spChg chg="mod ord">
          <ac:chgData name="Herman, Patrick M." userId="eb861f2b-2379-4729-b5b1-fb501196d8c6" providerId="ADAL" clId="{62FD6838-DF78-45AD-98C5-723BD80F88BA}" dt="2023-03-31T18:21:26.401" v="1414" actId="26606"/>
          <ac:spMkLst>
            <pc:docMk/>
            <pc:sldMk cId="3646953909" sldId="316"/>
            <ac:spMk id="2" creationId="{5DC1B2EF-DDA2-6AE5-EF4E-A64AA3F39785}"/>
          </ac:spMkLst>
        </pc:spChg>
        <pc:spChg chg="del">
          <ac:chgData name="Herman, Patrick M." userId="eb861f2b-2379-4729-b5b1-fb501196d8c6" providerId="ADAL" clId="{62FD6838-DF78-45AD-98C5-723BD80F88BA}" dt="2023-03-31T18:02:48.254" v="867" actId="26606"/>
          <ac:spMkLst>
            <pc:docMk/>
            <pc:sldMk cId="3646953909" sldId="316"/>
            <ac:spMk id="37" creationId="{2172A0AC-3DCE-4672-BCAF-28FEF91F6020}"/>
          </ac:spMkLst>
        </pc:spChg>
        <pc:spChg chg="del">
          <ac:chgData name="Herman, Patrick M." userId="eb861f2b-2379-4729-b5b1-fb501196d8c6" providerId="ADAL" clId="{62FD6838-DF78-45AD-98C5-723BD80F88BA}" dt="2023-03-31T18:02:48.254" v="867" actId="26606"/>
          <ac:spMkLst>
            <pc:docMk/>
            <pc:sldMk cId="3646953909" sldId="316"/>
            <ac:spMk id="39" creationId="{AE6F1C77-EDC9-4C5F-8C1C-62DD46BDA3C3}"/>
          </ac:spMkLst>
        </pc:spChg>
        <pc:spChg chg="add del">
          <ac:chgData name="Herman, Patrick M." userId="eb861f2b-2379-4729-b5b1-fb501196d8c6" providerId="ADAL" clId="{62FD6838-DF78-45AD-98C5-723BD80F88BA}" dt="2023-03-31T18:20:52.950" v="1409" actId="26606"/>
          <ac:spMkLst>
            <pc:docMk/>
            <pc:sldMk cId="3646953909" sldId="316"/>
            <ac:spMk id="44" creationId="{0671A8AE-40A1-4631-A6B8-581AFF065482}"/>
          </ac:spMkLst>
        </pc:spChg>
        <pc:spChg chg="add del">
          <ac:chgData name="Herman, Patrick M." userId="eb861f2b-2379-4729-b5b1-fb501196d8c6" providerId="ADAL" clId="{62FD6838-DF78-45AD-98C5-723BD80F88BA}" dt="2023-03-31T18:20:52.950" v="1409" actId="26606"/>
          <ac:spMkLst>
            <pc:docMk/>
            <pc:sldMk cId="3646953909" sldId="316"/>
            <ac:spMk id="46" creationId="{AB58EF07-17C2-48CF-ABB0-EEF1F17CB8F0}"/>
          </ac:spMkLst>
        </pc:spChg>
        <pc:spChg chg="add del">
          <ac:chgData name="Herman, Patrick M." userId="eb861f2b-2379-4729-b5b1-fb501196d8c6" providerId="ADAL" clId="{62FD6838-DF78-45AD-98C5-723BD80F88BA}" dt="2023-03-31T18:20:52.950" v="1409" actId="26606"/>
          <ac:spMkLst>
            <pc:docMk/>
            <pc:sldMk cId="3646953909" sldId="316"/>
            <ac:spMk id="48" creationId="{AF2F604E-43BE-4DC3-B983-E071523364F8}"/>
          </ac:spMkLst>
        </pc:spChg>
        <pc:spChg chg="add del">
          <ac:chgData name="Herman, Patrick M." userId="eb861f2b-2379-4729-b5b1-fb501196d8c6" providerId="ADAL" clId="{62FD6838-DF78-45AD-98C5-723BD80F88BA}" dt="2023-03-31T18:20:52.950" v="1409" actId="26606"/>
          <ac:spMkLst>
            <pc:docMk/>
            <pc:sldMk cId="3646953909" sldId="316"/>
            <ac:spMk id="50" creationId="{08C9B587-E65E-4B52-B37C-ABEBB6E87928}"/>
          </ac:spMkLst>
        </pc:spChg>
        <pc:spChg chg="add del">
          <ac:chgData name="Herman, Patrick M." userId="eb861f2b-2379-4729-b5b1-fb501196d8c6" providerId="ADAL" clId="{62FD6838-DF78-45AD-98C5-723BD80F88BA}" dt="2023-03-31T18:21:26.401" v="1414" actId="26606"/>
          <ac:spMkLst>
            <pc:docMk/>
            <pc:sldMk cId="3646953909" sldId="316"/>
            <ac:spMk id="55" creationId="{657F69E0-C4B0-4BEC-A689-4F8D877F05D4}"/>
          </ac:spMkLst>
        </pc:spChg>
        <pc:spChg chg="add del">
          <ac:chgData name="Herman, Patrick M." userId="eb861f2b-2379-4729-b5b1-fb501196d8c6" providerId="ADAL" clId="{62FD6838-DF78-45AD-98C5-723BD80F88BA}" dt="2023-03-31T18:21:26.401" v="1414" actId="26606"/>
          <ac:spMkLst>
            <pc:docMk/>
            <pc:sldMk cId="3646953909" sldId="316"/>
            <ac:spMk id="57" creationId="{9F6380B4-6A1C-481E-8408-B4E6C75B9B81}"/>
          </ac:spMkLst>
        </pc:spChg>
        <pc:spChg chg="add">
          <ac:chgData name="Herman, Patrick M." userId="eb861f2b-2379-4729-b5b1-fb501196d8c6" providerId="ADAL" clId="{62FD6838-DF78-45AD-98C5-723BD80F88BA}" dt="2023-03-31T18:21:26.401" v="1414" actId="26606"/>
          <ac:spMkLst>
            <pc:docMk/>
            <pc:sldMk cId="3646953909" sldId="316"/>
            <ac:spMk id="62" creationId="{0671A8AE-40A1-4631-A6B8-581AFF065482}"/>
          </ac:spMkLst>
        </pc:spChg>
        <pc:spChg chg="add">
          <ac:chgData name="Herman, Patrick M." userId="eb861f2b-2379-4729-b5b1-fb501196d8c6" providerId="ADAL" clId="{62FD6838-DF78-45AD-98C5-723BD80F88BA}" dt="2023-03-31T18:21:26.401" v="1414" actId="26606"/>
          <ac:spMkLst>
            <pc:docMk/>
            <pc:sldMk cId="3646953909" sldId="316"/>
            <ac:spMk id="64" creationId="{AB58EF07-17C2-48CF-ABB0-EEF1F17CB8F0}"/>
          </ac:spMkLst>
        </pc:spChg>
        <pc:spChg chg="add">
          <ac:chgData name="Herman, Patrick M." userId="eb861f2b-2379-4729-b5b1-fb501196d8c6" providerId="ADAL" clId="{62FD6838-DF78-45AD-98C5-723BD80F88BA}" dt="2023-03-31T18:21:26.401" v="1414" actId="26606"/>
          <ac:spMkLst>
            <pc:docMk/>
            <pc:sldMk cId="3646953909" sldId="316"/>
            <ac:spMk id="66" creationId="{AF2F604E-43BE-4DC3-B983-E071523364F8}"/>
          </ac:spMkLst>
        </pc:spChg>
        <pc:spChg chg="add">
          <ac:chgData name="Herman, Patrick M." userId="eb861f2b-2379-4729-b5b1-fb501196d8c6" providerId="ADAL" clId="{62FD6838-DF78-45AD-98C5-723BD80F88BA}" dt="2023-03-31T18:21:26.401" v="1414" actId="26606"/>
          <ac:spMkLst>
            <pc:docMk/>
            <pc:sldMk cId="3646953909" sldId="316"/>
            <ac:spMk id="68" creationId="{08C9B587-E65E-4B52-B37C-ABEBB6E87928}"/>
          </ac:spMkLst>
        </pc:spChg>
        <pc:picChg chg="add del mod">
          <ac:chgData name="Herman, Patrick M." userId="eb861f2b-2379-4729-b5b1-fb501196d8c6" providerId="ADAL" clId="{62FD6838-DF78-45AD-98C5-723BD80F88BA}" dt="2023-03-31T18:20:56.592" v="1410" actId="478"/>
          <ac:picMkLst>
            <pc:docMk/>
            <pc:sldMk cId="3646953909" sldId="316"/>
            <ac:picMk id="4" creationId="{1E866043-144A-452A-CED3-9515F90756B9}"/>
          </ac:picMkLst>
        </pc:picChg>
        <pc:picChg chg="add mod">
          <ac:chgData name="Herman, Patrick M." userId="eb861f2b-2379-4729-b5b1-fb501196d8c6" providerId="ADAL" clId="{62FD6838-DF78-45AD-98C5-723BD80F88BA}" dt="2023-03-31T18:21:26.401" v="1414" actId="26606"/>
          <ac:picMkLst>
            <pc:docMk/>
            <pc:sldMk cId="3646953909" sldId="316"/>
            <ac:picMk id="6" creationId="{753FDD44-101D-37CF-17A9-EBEBC33F765B}"/>
          </ac:picMkLst>
        </pc:picChg>
        <pc:picChg chg="del">
          <ac:chgData name="Herman, Patrick M." userId="eb861f2b-2379-4729-b5b1-fb501196d8c6" providerId="ADAL" clId="{62FD6838-DF78-45AD-98C5-723BD80F88BA}" dt="2023-03-31T18:02:05.452" v="864" actId="478"/>
          <ac:picMkLst>
            <pc:docMk/>
            <pc:sldMk cId="3646953909" sldId="316"/>
            <ac:picMk id="7" creationId="{9BB1272C-1F33-CF08-D1AC-972CC440D0DC}"/>
          </ac:picMkLst>
        </pc:picChg>
        <pc:picChg chg="del">
          <ac:chgData name="Herman, Patrick M." userId="eb861f2b-2379-4729-b5b1-fb501196d8c6" providerId="ADAL" clId="{62FD6838-DF78-45AD-98C5-723BD80F88BA}" dt="2023-03-31T18:02:08.897" v="865" actId="478"/>
          <ac:picMkLst>
            <pc:docMk/>
            <pc:sldMk cId="3646953909" sldId="316"/>
            <ac:picMk id="8" creationId="{2280E5C4-1F81-4138-4A09-B4ABF629FACE}"/>
          </ac:picMkLst>
        </pc:picChg>
      </pc:sldChg>
      <pc:sldChg chg="addSp delSp modSp mod">
        <pc:chgData name="Herman, Patrick M." userId="eb861f2b-2379-4729-b5b1-fb501196d8c6" providerId="ADAL" clId="{62FD6838-DF78-45AD-98C5-723BD80F88BA}" dt="2023-03-31T20:52:48.195" v="2849" actId="20577"/>
        <pc:sldMkLst>
          <pc:docMk/>
          <pc:sldMk cId="2749493258" sldId="317"/>
        </pc:sldMkLst>
        <pc:spChg chg="mod">
          <ac:chgData name="Herman, Patrick M." userId="eb861f2b-2379-4729-b5b1-fb501196d8c6" providerId="ADAL" clId="{62FD6838-DF78-45AD-98C5-723BD80F88BA}" dt="2023-03-31T20:52:48.195" v="2849" actId="20577"/>
          <ac:spMkLst>
            <pc:docMk/>
            <pc:sldMk cId="2749493258" sldId="317"/>
            <ac:spMk id="2" creationId="{5DC1B2EF-DDA2-6AE5-EF4E-A64AA3F39785}"/>
          </ac:spMkLst>
        </pc:spChg>
        <pc:spChg chg="add del mod">
          <ac:chgData name="Herman, Patrick M." userId="eb861f2b-2379-4729-b5b1-fb501196d8c6" providerId="ADAL" clId="{62FD6838-DF78-45AD-98C5-723BD80F88BA}" dt="2023-03-31T20:30:07.254" v="2747" actId="478"/>
          <ac:spMkLst>
            <pc:docMk/>
            <pc:sldMk cId="2749493258" sldId="317"/>
            <ac:spMk id="4" creationId="{9B11312B-1361-CECA-E4F4-04CC3C92D947}"/>
          </ac:spMkLst>
        </pc:spChg>
        <pc:spChg chg="del mod">
          <ac:chgData name="Herman, Patrick M." userId="eb861f2b-2379-4729-b5b1-fb501196d8c6" providerId="ADAL" clId="{62FD6838-DF78-45AD-98C5-723BD80F88BA}" dt="2023-03-31T19:55:47.950" v="1948" actId="26606"/>
          <ac:spMkLst>
            <pc:docMk/>
            <pc:sldMk cId="2749493258" sldId="317"/>
            <ac:spMk id="9" creationId="{4176754D-8F89-28CA-66EC-880124E1D8FB}"/>
          </ac:spMkLst>
        </pc:spChg>
        <pc:spChg chg="del">
          <ac:chgData name="Herman, Patrick M." userId="eb861f2b-2379-4729-b5b1-fb501196d8c6" providerId="ADAL" clId="{62FD6838-DF78-45AD-98C5-723BD80F88BA}" dt="2023-03-31T19:55:47.950" v="1948" actId="26606"/>
          <ac:spMkLst>
            <pc:docMk/>
            <pc:sldMk cId="2749493258" sldId="317"/>
            <ac:spMk id="44" creationId="{D4771268-CB57-404A-9271-370EB28F6090}"/>
          </ac:spMkLst>
        </pc:spChg>
        <pc:spChg chg="add del">
          <ac:chgData name="Herman, Patrick M." userId="eb861f2b-2379-4729-b5b1-fb501196d8c6" providerId="ADAL" clId="{62FD6838-DF78-45AD-98C5-723BD80F88BA}" dt="2023-03-31T20:30:27.376" v="2752" actId="26606"/>
          <ac:spMkLst>
            <pc:docMk/>
            <pc:sldMk cId="2749493258" sldId="317"/>
            <ac:spMk id="49" creationId="{1B15ED52-F352-441B-82BF-E0EA34836D08}"/>
          </ac:spMkLst>
        </pc:spChg>
        <pc:spChg chg="add del">
          <ac:chgData name="Herman, Patrick M." userId="eb861f2b-2379-4729-b5b1-fb501196d8c6" providerId="ADAL" clId="{62FD6838-DF78-45AD-98C5-723BD80F88BA}" dt="2023-03-31T20:30:27.376" v="2752" actId="26606"/>
          <ac:spMkLst>
            <pc:docMk/>
            <pc:sldMk cId="2749493258" sldId="317"/>
            <ac:spMk id="51" creationId="{3B2E3793-BFE6-45A2-9B7B-E18844431C99}"/>
          </ac:spMkLst>
        </pc:spChg>
        <pc:spChg chg="add del">
          <ac:chgData name="Herman, Patrick M." userId="eb861f2b-2379-4729-b5b1-fb501196d8c6" providerId="ADAL" clId="{62FD6838-DF78-45AD-98C5-723BD80F88BA}" dt="2023-03-31T20:30:27.376" v="2752" actId="26606"/>
          <ac:spMkLst>
            <pc:docMk/>
            <pc:sldMk cId="2749493258" sldId="317"/>
            <ac:spMk id="53" creationId="{BC4C4868-CB8F-4AF9-9CDB-8108F2C19B67}"/>
          </ac:spMkLst>
        </pc:spChg>
        <pc:spChg chg="add del">
          <ac:chgData name="Herman, Patrick M." userId="eb861f2b-2379-4729-b5b1-fb501196d8c6" providerId="ADAL" clId="{62FD6838-DF78-45AD-98C5-723BD80F88BA}" dt="2023-03-31T20:30:27.376" v="2752" actId="26606"/>
          <ac:spMkLst>
            <pc:docMk/>
            <pc:sldMk cId="2749493258" sldId="317"/>
            <ac:spMk id="55" creationId="{375E0459-6403-40CD-989D-56A4407CA12E}"/>
          </ac:spMkLst>
        </pc:spChg>
        <pc:spChg chg="add del">
          <ac:chgData name="Herman, Patrick M." userId="eb861f2b-2379-4729-b5b1-fb501196d8c6" providerId="ADAL" clId="{62FD6838-DF78-45AD-98C5-723BD80F88BA}" dt="2023-03-31T20:30:27.376" v="2752" actId="26606"/>
          <ac:spMkLst>
            <pc:docMk/>
            <pc:sldMk cId="2749493258" sldId="317"/>
            <ac:spMk id="57" creationId="{53E5B1A8-3AC9-4BD1-9BBC-78CA94F2D1BA}"/>
          </ac:spMkLst>
        </pc:spChg>
        <pc:spChg chg="add">
          <ac:chgData name="Herman, Patrick M." userId="eb861f2b-2379-4729-b5b1-fb501196d8c6" providerId="ADAL" clId="{62FD6838-DF78-45AD-98C5-723BD80F88BA}" dt="2023-03-31T20:30:27.376" v="2752" actId="26606"/>
          <ac:spMkLst>
            <pc:docMk/>
            <pc:sldMk cId="2749493258" sldId="317"/>
            <ac:spMk id="62" creationId="{A8384FB5-9ADC-4DDC-881B-597D56F5B15D}"/>
          </ac:spMkLst>
        </pc:spChg>
        <pc:spChg chg="add">
          <ac:chgData name="Herman, Patrick M." userId="eb861f2b-2379-4729-b5b1-fb501196d8c6" providerId="ADAL" clId="{62FD6838-DF78-45AD-98C5-723BD80F88BA}" dt="2023-03-31T20:30:27.376" v="2752" actId="26606"/>
          <ac:spMkLst>
            <pc:docMk/>
            <pc:sldMk cId="2749493258" sldId="317"/>
            <ac:spMk id="64" creationId="{1199E1B1-A8C0-4FE8-A5A8-1CB41D69F857}"/>
          </ac:spMkLst>
        </pc:spChg>
        <pc:spChg chg="add">
          <ac:chgData name="Herman, Patrick M." userId="eb861f2b-2379-4729-b5b1-fb501196d8c6" providerId="ADAL" clId="{62FD6838-DF78-45AD-98C5-723BD80F88BA}" dt="2023-03-31T20:30:27.376" v="2752" actId="26606"/>
          <ac:spMkLst>
            <pc:docMk/>
            <pc:sldMk cId="2749493258" sldId="317"/>
            <ac:spMk id="66" creationId="{84A8DE83-DE75-4B41-9DB4-A7EC0B0DEC0B}"/>
          </ac:spMkLst>
        </pc:spChg>
        <pc:spChg chg="add">
          <ac:chgData name="Herman, Patrick M." userId="eb861f2b-2379-4729-b5b1-fb501196d8c6" providerId="ADAL" clId="{62FD6838-DF78-45AD-98C5-723BD80F88BA}" dt="2023-03-31T20:30:27.376" v="2752" actId="26606"/>
          <ac:spMkLst>
            <pc:docMk/>
            <pc:sldMk cId="2749493258" sldId="317"/>
            <ac:spMk id="68" creationId="{A7009A0A-BEF5-4EAC-AF15-E4F9F002E239}"/>
          </ac:spMkLst>
        </pc:spChg>
        <pc:picChg chg="add del mod">
          <ac:chgData name="Herman, Patrick M." userId="eb861f2b-2379-4729-b5b1-fb501196d8c6" providerId="ADAL" clId="{62FD6838-DF78-45AD-98C5-723BD80F88BA}" dt="2023-03-31T20:31:30.144" v="2753" actId="478"/>
          <ac:picMkLst>
            <pc:docMk/>
            <pc:sldMk cId="2749493258" sldId="317"/>
            <ac:picMk id="5" creationId="{DE9EAB9F-A4A2-CC40-FF59-EB22CC7EFA08}"/>
          </ac:picMkLst>
        </pc:picChg>
        <pc:picChg chg="del">
          <ac:chgData name="Herman, Patrick M." userId="eb861f2b-2379-4729-b5b1-fb501196d8c6" providerId="ADAL" clId="{62FD6838-DF78-45AD-98C5-723BD80F88BA}" dt="2023-03-31T18:21:53.931" v="1415" actId="478"/>
          <ac:picMkLst>
            <pc:docMk/>
            <pc:sldMk cId="2749493258" sldId="317"/>
            <ac:picMk id="7" creationId="{116734A6-DE9A-1D93-96B8-BF22E4B67F83}"/>
          </ac:picMkLst>
        </pc:picChg>
        <pc:picChg chg="add mod">
          <ac:chgData name="Herman, Patrick M." userId="eb861f2b-2379-4729-b5b1-fb501196d8c6" providerId="ADAL" clId="{62FD6838-DF78-45AD-98C5-723BD80F88BA}" dt="2023-03-31T20:31:46.978" v="2756" actId="14100"/>
          <ac:picMkLst>
            <pc:docMk/>
            <pc:sldMk cId="2749493258" sldId="317"/>
            <ac:picMk id="7" creationId="{451909E5-FC51-9AEF-9186-CACBBE77AA38}"/>
          </ac:picMkLst>
        </pc:picChg>
      </pc:sldChg>
      <pc:sldChg chg="addSp delSp modSp add mod setBg setClrOvrMap">
        <pc:chgData name="Herman, Patrick M." userId="eb861f2b-2379-4729-b5b1-fb501196d8c6" providerId="ADAL" clId="{62FD6838-DF78-45AD-98C5-723BD80F88BA}" dt="2023-03-31T19:53:33.308" v="1942" actId="14100"/>
        <pc:sldMkLst>
          <pc:docMk/>
          <pc:sldMk cId="1594077427" sldId="318"/>
        </pc:sldMkLst>
        <pc:spChg chg="mod">
          <ac:chgData name="Herman, Patrick M." userId="eb861f2b-2379-4729-b5b1-fb501196d8c6" providerId="ADAL" clId="{62FD6838-DF78-45AD-98C5-723BD80F88BA}" dt="2023-03-31T19:53:33.308" v="1942" actId="14100"/>
          <ac:spMkLst>
            <pc:docMk/>
            <pc:sldMk cId="1594077427" sldId="318"/>
            <ac:spMk id="2" creationId="{1176A603-B86C-406D-8719-405A6349F160}"/>
          </ac:spMkLst>
        </pc:spChg>
        <pc:spChg chg="add mod">
          <ac:chgData name="Herman, Patrick M." userId="eb861f2b-2379-4729-b5b1-fb501196d8c6" providerId="ADAL" clId="{62FD6838-DF78-45AD-98C5-723BD80F88BA}" dt="2023-03-31T19:53:27.203" v="1941" actId="26606"/>
          <ac:spMkLst>
            <pc:docMk/>
            <pc:sldMk cId="1594077427" sldId="318"/>
            <ac:spMk id="3" creationId="{FB09B10D-42D5-3418-B8A4-9937218E2968}"/>
          </ac:spMkLst>
        </pc:spChg>
        <pc:spChg chg="ord">
          <ac:chgData name="Herman, Patrick M." userId="eb861f2b-2379-4729-b5b1-fb501196d8c6" providerId="ADAL" clId="{62FD6838-DF78-45AD-98C5-723BD80F88BA}" dt="2023-03-31T19:47:11.911" v="1480" actId="26606"/>
          <ac:spMkLst>
            <pc:docMk/>
            <pc:sldMk cId="1594077427" sldId="318"/>
            <ac:spMk id="4" creationId="{E344895C-4BC3-42DD-9B27-D2C83ECE7C61}"/>
          </ac:spMkLst>
        </pc:spChg>
        <pc:spChg chg="del">
          <ac:chgData name="Herman, Patrick M." userId="eb861f2b-2379-4729-b5b1-fb501196d8c6" providerId="ADAL" clId="{62FD6838-DF78-45AD-98C5-723BD80F88BA}" dt="2023-03-31T19:46:53.851" v="1477" actId="478"/>
          <ac:spMkLst>
            <pc:docMk/>
            <pc:sldMk cId="1594077427" sldId="318"/>
            <ac:spMk id="5" creationId="{8C3B5012-8CDB-48FA-AFE0-9126B241EE0C}"/>
          </ac:spMkLst>
        </pc:spChg>
        <pc:spChg chg="mod">
          <ac:chgData name="Herman, Patrick M." userId="eb861f2b-2379-4729-b5b1-fb501196d8c6" providerId="ADAL" clId="{62FD6838-DF78-45AD-98C5-723BD80F88BA}" dt="2023-03-31T19:53:27.203" v="1941" actId="26606"/>
          <ac:spMkLst>
            <pc:docMk/>
            <pc:sldMk cId="1594077427" sldId="318"/>
            <ac:spMk id="7" creationId="{F2D7B296-F461-474E-B682-B65560AD6F50}"/>
          </ac:spMkLst>
        </pc:spChg>
        <pc:spChg chg="del">
          <ac:chgData name="Herman, Patrick M." userId="eb861f2b-2379-4729-b5b1-fb501196d8c6" providerId="ADAL" clId="{62FD6838-DF78-45AD-98C5-723BD80F88BA}" dt="2023-03-31T17:54:26.239" v="843" actId="26606"/>
          <ac:spMkLst>
            <pc:docMk/>
            <pc:sldMk cId="1594077427" sldId="318"/>
            <ac:spMk id="50" creationId="{389575E1-3389-451A-A5F7-27854C25C599}"/>
          </ac:spMkLst>
        </pc:spChg>
        <pc:spChg chg="del">
          <ac:chgData name="Herman, Patrick M." userId="eb861f2b-2379-4729-b5b1-fb501196d8c6" providerId="ADAL" clId="{62FD6838-DF78-45AD-98C5-723BD80F88BA}" dt="2023-03-31T17:54:26.239" v="843" actId="26606"/>
          <ac:spMkLst>
            <pc:docMk/>
            <pc:sldMk cId="1594077427" sldId="318"/>
            <ac:spMk id="52" creationId="{A53CCC5C-D88E-40FB-B30B-23DCDBD01D37}"/>
          </ac:spMkLst>
        </pc:spChg>
        <pc:spChg chg="del">
          <ac:chgData name="Herman, Patrick M." userId="eb861f2b-2379-4729-b5b1-fb501196d8c6" providerId="ADAL" clId="{62FD6838-DF78-45AD-98C5-723BD80F88BA}" dt="2023-03-31T17:54:26.239" v="843" actId="26606"/>
          <ac:spMkLst>
            <pc:docMk/>
            <pc:sldMk cId="1594077427" sldId="318"/>
            <ac:spMk id="54" creationId="{081E4A58-353D-44AE-B2FC-2A74E2E400F7}"/>
          </ac:spMkLst>
        </pc:spChg>
        <pc:spChg chg="add del">
          <ac:chgData name="Herman, Patrick M." userId="eb861f2b-2379-4729-b5b1-fb501196d8c6" providerId="ADAL" clId="{62FD6838-DF78-45AD-98C5-723BD80F88BA}" dt="2023-03-31T19:47:11.911" v="1480" actId="26606"/>
          <ac:spMkLst>
            <pc:docMk/>
            <pc:sldMk cId="1594077427" sldId="318"/>
            <ac:spMk id="59" creationId="{04812C46-200A-4DEB-A05E-3ED6C68C2387}"/>
          </ac:spMkLst>
        </pc:spChg>
        <pc:spChg chg="add del">
          <ac:chgData name="Herman, Patrick M." userId="eb861f2b-2379-4729-b5b1-fb501196d8c6" providerId="ADAL" clId="{62FD6838-DF78-45AD-98C5-723BD80F88BA}" dt="2023-03-31T19:47:11.911" v="1480" actId="26606"/>
          <ac:spMkLst>
            <pc:docMk/>
            <pc:sldMk cId="1594077427" sldId="318"/>
            <ac:spMk id="61" creationId="{D1EA859B-E555-4109-94F3-6700E046E008}"/>
          </ac:spMkLst>
        </pc:spChg>
        <pc:spChg chg="add del">
          <ac:chgData name="Herman, Patrick M." userId="eb861f2b-2379-4729-b5b1-fb501196d8c6" providerId="ADAL" clId="{62FD6838-DF78-45AD-98C5-723BD80F88BA}" dt="2023-03-31T19:49:04.072" v="1507" actId="26606"/>
          <ac:spMkLst>
            <pc:docMk/>
            <pc:sldMk cId="1594077427" sldId="318"/>
            <ac:spMk id="66" creationId="{4C608BEB-860E-4094-8511-78603564A75E}"/>
          </ac:spMkLst>
        </pc:spChg>
        <pc:spChg chg="add del">
          <ac:chgData name="Herman, Patrick M." userId="eb861f2b-2379-4729-b5b1-fb501196d8c6" providerId="ADAL" clId="{62FD6838-DF78-45AD-98C5-723BD80F88BA}" dt="2023-03-31T19:53:27.203" v="1941" actId="26606"/>
          <ac:spMkLst>
            <pc:docMk/>
            <pc:sldMk cId="1594077427" sldId="318"/>
            <ac:spMk id="73" creationId="{E35A04CF-97D4-4FF7-B359-C546B1F62E54}"/>
          </ac:spMkLst>
        </pc:spChg>
        <pc:spChg chg="add del">
          <ac:chgData name="Herman, Patrick M." userId="eb861f2b-2379-4729-b5b1-fb501196d8c6" providerId="ADAL" clId="{62FD6838-DF78-45AD-98C5-723BD80F88BA}" dt="2023-03-31T19:53:27.203" v="1941" actId="26606"/>
          <ac:spMkLst>
            <pc:docMk/>
            <pc:sldMk cId="1594077427" sldId="318"/>
            <ac:spMk id="75" creationId="{1DE7243B-5109-444B-8FAF-7437C66BC0E9}"/>
          </ac:spMkLst>
        </pc:spChg>
        <pc:spChg chg="add del">
          <ac:chgData name="Herman, Patrick M." userId="eb861f2b-2379-4729-b5b1-fb501196d8c6" providerId="ADAL" clId="{62FD6838-DF78-45AD-98C5-723BD80F88BA}" dt="2023-03-31T19:53:27.203" v="1941" actId="26606"/>
          <ac:spMkLst>
            <pc:docMk/>
            <pc:sldMk cId="1594077427" sldId="318"/>
            <ac:spMk id="77" creationId="{4C5D6221-DA7B-4611-AA26-7D8E349FDE96}"/>
          </ac:spMkLst>
        </pc:spChg>
        <pc:spChg chg="add del">
          <ac:chgData name="Herman, Patrick M." userId="eb861f2b-2379-4729-b5b1-fb501196d8c6" providerId="ADAL" clId="{62FD6838-DF78-45AD-98C5-723BD80F88BA}" dt="2023-03-31T19:53:20.070" v="1936" actId="26606"/>
          <ac:spMkLst>
            <pc:docMk/>
            <pc:sldMk cId="1594077427" sldId="318"/>
            <ac:spMk id="82" creationId="{9F7D788E-2C1B-4EF4-8719-12613771FF98}"/>
          </ac:spMkLst>
        </pc:spChg>
        <pc:spChg chg="add del">
          <ac:chgData name="Herman, Patrick M." userId="eb861f2b-2379-4729-b5b1-fb501196d8c6" providerId="ADAL" clId="{62FD6838-DF78-45AD-98C5-723BD80F88BA}" dt="2023-03-31T19:53:20.070" v="1936" actId="26606"/>
          <ac:spMkLst>
            <pc:docMk/>
            <pc:sldMk cId="1594077427" sldId="318"/>
            <ac:spMk id="84" creationId="{7C54E824-C0F4-480B-BC88-689F50C45FBD}"/>
          </ac:spMkLst>
        </pc:spChg>
        <pc:spChg chg="add del">
          <ac:chgData name="Herman, Patrick M." userId="eb861f2b-2379-4729-b5b1-fb501196d8c6" providerId="ADAL" clId="{62FD6838-DF78-45AD-98C5-723BD80F88BA}" dt="2023-03-31T19:53:20.070" v="1936" actId="26606"/>
          <ac:spMkLst>
            <pc:docMk/>
            <pc:sldMk cId="1594077427" sldId="318"/>
            <ac:spMk id="86" creationId="{58DEA6A1-FC5C-4E6E-BBBF-7E472949B394}"/>
          </ac:spMkLst>
        </pc:spChg>
        <pc:spChg chg="add del">
          <ac:chgData name="Herman, Patrick M." userId="eb861f2b-2379-4729-b5b1-fb501196d8c6" providerId="ADAL" clId="{62FD6838-DF78-45AD-98C5-723BD80F88BA}" dt="2023-03-31T19:53:20.070" v="1936" actId="26606"/>
          <ac:spMkLst>
            <pc:docMk/>
            <pc:sldMk cId="1594077427" sldId="318"/>
            <ac:spMk id="88" creationId="{96AAAC3B-1954-46B7-BBAC-27DFF5B5295F}"/>
          </ac:spMkLst>
        </pc:spChg>
        <pc:spChg chg="add del">
          <ac:chgData name="Herman, Patrick M." userId="eb861f2b-2379-4729-b5b1-fb501196d8c6" providerId="ADAL" clId="{62FD6838-DF78-45AD-98C5-723BD80F88BA}" dt="2023-03-31T19:53:20.070" v="1936" actId="26606"/>
          <ac:spMkLst>
            <pc:docMk/>
            <pc:sldMk cId="1594077427" sldId="318"/>
            <ac:spMk id="90" creationId="{A5AD6500-BB62-4AAC-9D2F-C10DDC90CBB1}"/>
          </ac:spMkLst>
        </pc:spChg>
        <pc:spChg chg="add del">
          <ac:chgData name="Herman, Patrick M." userId="eb861f2b-2379-4729-b5b1-fb501196d8c6" providerId="ADAL" clId="{62FD6838-DF78-45AD-98C5-723BD80F88BA}" dt="2023-03-31T19:53:23.705" v="1938" actId="26606"/>
          <ac:spMkLst>
            <pc:docMk/>
            <pc:sldMk cId="1594077427" sldId="318"/>
            <ac:spMk id="92" creationId="{4C608BEB-860E-4094-8511-78603564A75E}"/>
          </ac:spMkLst>
        </pc:spChg>
        <pc:spChg chg="add del">
          <ac:chgData name="Herman, Patrick M." userId="eb861f2b-2379-4729-b5b1-fb501196d8c6" providerId="ADAL" clId="{62FD6838-DF78-45AD-98C5-723BD80F88BA}" dt="2023-03-31T19:53:27.187" v="1940" actId="26606"/>
          <ac:spMkLst>
            <pc:docMk/>
            <pc:sldMk cId="1594077427" sldId="318"/>
            <ac:spMk id="95" creationId="{2A6B319F-86FE-4754-878E-06F0804D882B}"/>
          </ac:spMkLst>
        </pc:spChg>
        <pc:spChg chg="add del">
          <ac:chgData name="Herman, Patrick M." userId="eb861f2b-2379-4729-b5b1-fb501196d8c6" providerId="ADAL" clId="{62FD6838-DF78-45AD-98C5-723BD80F88BA}" dt="2023-03-31T19:53:27.187" v="1940" actId="26606"/>
          <ac:spMkLst>
            <pc:docMk/>
            <pc:sldMk cId="1594077427" sldId="318"/>
            <ac:spMk id="96" creationId="{DCF7D1B5-3477-499F-ACC5-2C8B07F4EDB3}"/>
          </ac:spMkLst>
        </pc:spChg>
        <pc:spChg chg="add">
          <ac:chgData name="Herman, Patrick M." userId="eb861f2b-2379-4729-b5b1-fb501196d8c6" providerId="ADAL" clId="{62FD6838-DF78-45AD-98C5-723BD80F88BA}" dt="2023-03-31T19:53:27.203" v="1941" actId="26606"/>
          <ac:spMkLst>
            <pc:docMk/>
            <pc:sldMk cId="1594077427" sldId="318"/>
            <ac:spMk id="98" creationId="{4C608BEB-860E-4094-8511-78603564A75E}"/>
          </ac:spMkLst>
        </pc:spChg>
        <pc:picChg chg="add del mod ord">
          <ac:chgData name="Herman, Patrick M." userId="eb861f2b-2379-4729-b5b1-fb501196d8c6" providerId="ADAL" clId="{62FD6838-DF78-45AD-98C5-723BD80F88BA}" dt="2023-03-31T19:47:05.936" v="1479" actId="478"/>
          <ac:picMkLst>
            <pc:docMk/>
            <pc:sldMk cId="1594077427" sldId="318"/>
            <ac:picMk id="6" creationId="{FEE49949-0CFD-F5A8-A507-C0C8F552F0F6}"/>
          </ac:picMkLst>
        </pc:picChg>
        <pc:cxnChg chg="add del">
          <ac:chgData name="Herman, Patrick M." userId="eb861f2b-2379-4729-b5b1-fb501196d8c6" providerId="ADAL" clId="{62FD6838-DF78-45AD-98C5-723BD80F88BA}" dt="2023-03-31T19:49:04.072" v="1507" actId="26606"/>
          <ac:cxnSpMkLst>
            <pc:docMk/>
            <pc:sldMk cId="1594077427" sldId="318"/>
            <ac:cxnSpMk id="68" creationId="{1F16A8D4-FE87-4604-88B2-394B5D1EB437}"/>
          </ac:cxnSpMkLst>
        </pc:cxnChg>
        <pc:cxnChg chg="add del">
          <ac:chgData name="Herman, Patrick M." userId="eb861f2b-2379-4729-b5b1-fb501196d8c6" providerId="ADAL" clId="{62FD6838-DF78-45AD-98C5-723BD80F88BA}" dt="2023-03-31T19:53:23.705" v="1938" actId="26606"/>
          <ac:cxnSpMkLst>
            <pc:docMk/>
            <pc:sldMk cId="1594077427" sldId="318"/>
            <ac:cxnSpMk id="93" creationId="{1F16A8D4-FE87-4604-88B2-394B5D1EB437}"/>
          </ac:cxnSpMkLst>
        </pc:cxnChg>
        <pc:cxnChg chg="add">
          <ac:chgData name="Herman, Patrick M." userId="eb861f2b-2379-4729-b5b1-fb501196d8c6" providerId="ADAL" clId="{62FD6838-DF78-45AD-98C5-723BD80F88BA}" dt="2023-03-31T19:53:27.203" v="1941" actId="26606"/>
          <ac:cxnSpMkLst>
            <pc:docMk/>
            <pc:sldMk cId="1594077427" sldId="318"/>
            <ac:cxnSpMk id="99" creationId="{1F16A8D4-FE87-4604-88B2-394B5D1EB437}"/>
          </ac:cxnSpMkLst>
        </pc:cxnChg>
      </pc:sldChg>
      <pc:sldChg chg="add del">
        <pc:chgData name="Herman, Patrick M." userId="eb861f2b-2379-4729-b5b1-fb501196d8c6" providerId="ADAL" clId="{62FD6838-DF78-45AD-98C5-723BD80F88BA}" dt="2023-03-31T19:56:46.433" v="1954" actId="47"/>
        <pc:sldMkLst>
          <pc:docMk/>
          <pc:sldMk cId="1273041173" sldId="319"/>
        </pc:sldMkLst>
      </pc:sldChg>
      <pc:sldChg chg="addSp delSp modSp add del mod">
        <pc:chgData name="Herman, Patrick M." userId="eb861f2b-2379-4729-b5b1-fb501196d8c6" providerId="ADAL" clId="{62FD6838-DF78-45AD-98C5-723BD80F88BA}" dt="2023-03-31T21:04:36.273" v="3762" actId="47"/>
        <pc:sldMkLst>
          <pc:docMk/>
          <pc:sldMk cId="1293437503" sldId="320"/>
        </pc:sldMkLst>
        <pc:spChg chg="mod">
          <ac:chgData name="Herman, Patrick M." userId="eb861f2b-2379-4729-b5b1-fb501196d8c6" providerId="ADAL" clId="{62FD6838-DF78-45AD-98C5-723BD80F88BA}" dt="2023-03-31T19:56:13.920" v="1953" actId="6549"/>
          <ac:spMkLst>
            <pc:docMk/>
            <pc:sldMk cId="1293437503" sldId="320"/>
            <ac:spMk id="2" creationId="{5DC1B2EF-DDA2-6AE5-EF4E-A64AA3F39785}"/>
          </ac:spMkLst>
        </pc:spChg>
        <pc:spChg chg="mod">
          <ac:chgData name="Herman, Patrick M." userId="eb861f2b-2379-4729-b5b1-fb501196d8c6" providerId="ADAL" clId="{62FD6838-DF78-45AD-98C5-723BD80F88BA}" dt="2023-03-31T19:55:07.520" v="1945" actId="26606"/>
          <ac:spMkLst>
            <pc:docMk/>
            <pc:sldMk cId="1293437503" sldId="320"/>
            <ac:spMk id="4" creationId="{9B11312B-1361-CECA-E4F4-04CC3C92D947}"/>
          </ac:spMkLst>
        </pc:spChg>
        <pc:spChg chg="del">
          <ac:chgData name="Herman, Patrick M." userId="eb861f2b-2379-4729-b5b1-fb501196d8c6" providerId="ADAL" clId="{62FD6838-DF78-45AD-98C5-723BD80F88BA}" dt="2023-03-31T19:55:07.520" v="1945" actId="26606"/>
          <ac:spMkLst>
            <pc:docMk/>
            <pc:sldMk cId="1293437503" sldId="320"/>
            <ac:spMk id="9" creationId="{4176754D-8F89-28CA-66EC-880124E1D8FB}"/>
          </ac:spMkLst>
        </pc:spChg>
        <pc:spChg chg="del">
          <ac:chgData name="Herman, Patrick M." userId="eb861f2b-2379-4729-b5b1-fb501196d8c6" providerId="ADAL" clId="{62FD6838-DF78-45AD-98C5-723BD80F88BA}" dt="2023-03-31T19:55:07.520" v="1945" actId="26606"/>
          <ac:spMkLst>
            <pc:docMk/>
            <pc:sldMk cId="1293437503" sldId="320"/>
            <ac:spMk id="44" creationId="{D4771268-CB57-404A-9271-370EB28F6090}"/>
          </ac:spMkLst>
        </pc:spChg>
        <pc:spChg chg="add">
          <ac:chgData name="Herman, Patrick M." userId="eb861f2b-2379-4729-b5b1-fb501196d8c6" providerId="ADAL" clId="{62FD6838-DF78-45AD-98C5-723BD80F88BA}" dt="2023-03-31T19:55:07.520" v="1945" actId="26606"/>
          <ac:spMkLst>
            <pc:docMk/>
            <pc:sldMk cId="1293437503" sldId="320"/>
            <ac:spMk id="49" creationId="{1B15ED52-F352-441B-82BF-E0EA34836D08}"/>
          </ac:spMkLst>
        </pc:spChg>
        <pc:spChg chg="add">
          <ac:chgData name="Herman, Patrick M." userId="eb861f2b-2379-4729-b5b1-fb501196d8c6" providerId="ADAL" clId="{62FD6838-DF78-45AD-98C5-723BD80F88BA}" dt="2023-03-31T19:55:07.520" v="1945" actId="26606"/>
          <ac:spMkLst>
            <pc:docMk/>
            <pc:sldMk cId="1293437503" sldId="320"/>
            <ac:spMk id="51" creationId="{3B2E3793-BFE6-45A2-9B7B-E18844431C99}"/>
          </ac:spMkLst>
        </pc:spChg>
        <pc:spChg chg="add">
          <ac:chgData name="Herman, Patrick M." userId="eb861f2b-2379-4729-b5b1-fb501196d8c6" providerId="ADAL" clId="{62FD6838-DF78-45AD-98C5-723BD80F88BA}" dt="2023-03-31T19:55:07.520" v="1945" actId="26606"/>
          <ac:spMkLst>
            <pc:docMk/>
            <pc:sldMk cId="1293437503" sldId="320"/>
            <ac:spMk id="53" creationId="{BC4C4868-CB8F-4AF9-9CDB-8108F2C19B67}"/>
          </ac:spMkLst>
        </pc:spChg>
        <pc:spChg chg="add">
          <ac:chgData name="Herman, Patrick M." userId="eb861f2b-2379-4729-b5b1-fb501196d8c6" providerId="ADAL" clId="{62FD6838-DF78-45AD-98C5-723BD80F88BA}" dt="2023-03-31T19:55:07.520" v="1945" actId="26606"/>
          <ac:spMkLst>
            <pc:docMk/>
            <pc:sldMk cId="1293437503" sldId="320"/>
            <ac:spMk id="55" creationId="{375E0459-6403-40CD-989D-56A4407CA12E}"/>
          </ac:spMkLst>
        </pc:spChg>
        <pc:spChg chg="add">
          <ac:chgData name="Herman, Patrick M." userId="eb861f2b-2379-4729-b5b1-fb501196d8c6" providerId="ADAL" clId="{62FD6838-DF78-45AD-98C5-723BD80F88BA}" dt="2023-03-31T19:55:07.520" v="1945" actId="26606"/>
          <ac:spMkLst>
            <pc:docMk/>
            <pc:sldMk cId="1293437503" sldId="320"/>
            <ac:spMk id="57" creationId="{53E5B1A8-3AC9-4BD1-9BBC-78CA94F2D1BA}"/>
          </ac:spMkLst>
        </pc:spChg>
      </pc:sldChg>
      <pc:sldChg chg="addSp delSp modSp add mod">
        <pc:chgData name="Herman, Patrick M." userId="eb861f2b-2379-4729-b5b1-fb501196d8c6" providerId="ADAL" clId="{62FD6838-DF78-45AD-98C5-723BD80F88BA}" dt="2023-03-31T20:52:33.208" v="2837" actId="20577"/>
        <pc:sldMkLst>
          <pc:docMk/>
          <pc:sldMk cId="282847747" sldId="321"/>
        </pc:sldMkLst>
        <pc:spChg chg="mod">
          <ac:chgData name="Herman, Patrick M." userId="eb861f2b-2379-4729-b5b1-fb501196d8c6" providerId="ADAL" clId="{62FD6838-DF78-45AD-98C5-723BD80F88BA}" dt="2023-03-31T20:52:33.208" v="2837" actId="20577"/>
          <ac:spMkLst>
            <pc:docMk/>
            <pc:sldMk cId="282847747" sldId="321"/>
            <ac:spMk id="2" creationId="{5DC1B2EF-DDA2-6AE5-EF4E-A64AA3F39785}"/>
          </ac:spMkLst>
        </pc:spChg>
        <pc:spChg chg="del mod">
          <ac:chgData name="Herman, Patrick M." userId="eb861f2b-2379-4729-b5b1-fb501196d8c6" providerId="ADAL" clId="{62FD6838-DF78-45AD-98C5-723BD80F88BA}" dt="2023-03-31T20:32:25.533" v="2761" actId="478"/>
          <ac:spMkLst>
            <pc:docMk/>
            <pc:sldMk cId="282847747" sldId="321"/>
            <ac:spMk id="4" creationId="{9B11312B-1361-CECA-E4F4-04CC3C92D947}"/>
          </ac:spMkLst>
        </pc:spChg>
        <pc:spChg chg="add del mod">
          <ac:chgData name="Herman, Patrick M." userId="eb861f2b-2379-4729-b5b1-fb501196d8c6" providerId="ADAL" clId="{62FD6838-DF78-45AD-98C5-723BD80F88BA}" dt="2023-03-31T20:32:28.756" v="2762" actId="478"/>
          <ac:spMkLst>
            <pc:docMk/>
            <pc:sldMk cId="282847747" sldId="321"/>
            <ac:spMk id="5" creationId="{EC53AB4A-3C66-0817-4040-0B40223C4C18}"/>
          </ac:spMkLst>
        </pc:spChg>
        <pc:spChg chg="del mod">
          <ac:chgData name="Herman, Patrick M." userId="eb861f2b-2379-4729-b5b1-fb501196d8c6" providerId="ADAL" clId="{62FD6838-DF78-45AD-98C5-723BD80F88BA}" dt="2023-03-31T19:56:05.753" v="1951" actId="26606"/>
          <ac:spMkLst>
            <pc:docMk/>
            <pc:sldMk cId="282847747" sldId="321"/>
            <ac:spMk id="9" creationId="{4176754D-8F89-28CA-66EC-880124E1D8FB}"/>
          </ac:spMkLst>
        </pc:spChg>
        <pc:spChg chg="del">
          <ac:chgData name="Herman, Patrick M." userId="eb861f2b-2379-4729-b5b1-fb501196d8c6" providerId="ADAL" clId="{62FD6838-DF78-45AD-98C5-723BD80F88BA}" dt="2023-03-31T19:56:05.753" v="1951" actId="26606"/>
          <ac:spMkLst>
            <pc:docMk/>
            <pc:sldMk cId="282847747" sldId="321"/>
            <ac:spMk id="44" creationId="{D4771268-CB57-404A-9271-370EB28F6090}"/>
          </ac:spMkLst>
        </pc:spChg>
        <pc:spChg chg="add">
          <ac:chgData name="Herman, Patrick M." userId="eb861f2b-2379-4729-b5b1-fb501196d8c6" providerId="ADAL" clId="{62FD6838-DF78-45AD-98C5-723BD80F88BA}" dt="2023-03-31T19:56:05.753" v="1951" actId="26606"/>
          <ac:spMkLst>
            <pc:docMk/>
            <pc:sldMk cId="282847747" sldId="321"/>
            <ac:spMk id="49" creationId="{1B15ED52-F352-441B-82BF-E0EA34836D08}"/>
          </ac:spMkLst>
        </pc:spChg>
        <pc:spChg chg="add">
          <ac:chgData name="Herman, Patrick M." userId="eb861f2b-2379-4729-b5b1-fb501196d8c6" providerId="ADAL" clId="{62FD6838-DF78-45AD-98C5-723BD80F88BA}" dt="2023-03-31T19:56:05.753" v="1951" actId="26606"/>
          <ac:spMkLst>
            <pc:docMk/>
            <pc:sldMk cId="282847747" sldId="321"/>
            <ac:spMk id="51" creationId="{3B2E3793-BFE6-45A2-9B7B-E18844431C99}"/>
          </ac:spMkLst>
        </pc:spChg>
        <pc:spChg chg="add">
          <ac:chgData name="Herman, Patrick M." userId="eb861f2b-2379-4729-b5b1-fb501196d8c6" providerId="ADAL" clId="{62FD6838-DF78-45AD-98C5-723BD80F88BA}" dt="2023-03-31T19:56:05.753" v="1951" actId="26606"/>
          <ac:spMkLst>
            <pc:docMk/>
            <pc:sldMk cId="282847747" sldId="321"/>
            <ac:spMk id="53" creationId="{BC4C4868-CB8F-4AF9-9CDB-8108F2C19B67}"/>
          </ac:spMkLst>
        </pc:spChg>
        <pc:spChg chg="add">
          <ac:chgData name="Herman, Patrick M." userId="eb861f2b-2379-4729-b5b1-fb501196d8c6" providerId="ADAL" clId="{62FD6838-DF78-45AD-98C5-723BD80F88BA}" dt="2023-03-31T19:56:05.753" v="1951" actId="26606"/>
          <ac:spMkLst>
            <pc:docMk/>
            <pc:sldMk cId="282847747" sldId="321"/>
            <ac:spMk id="55" creationId="{375E0459-6403-40CD-989D-56A4407CA12E}"/>
          </ac:spMkLst>
        </pc:spChg>
        <pc:spChg chg="add">
          <ac:chgData name="Herman, Patrick M." userId="eb861f2b-2379-4729-b5b1-fb501196d8c6" providerId="ADAL" clId="{62FD6838-DF78-45AD-98C5-723BD80F88BA}" dt="2023-03-31T19:56:05.753" v="1951" actId="26606"/>
          <ac:spMkLst>
            <pc:docMk/>
            <pc:sldMk cId="282847747" sldId="321"/>
            <ac:spMk id="57" creationId="{53E5B1A8-3AC9-4BD1-9BBC-78CA94F2D1BA}"/>
          </ac:spMkLst>
        </pc:spChg>
        <pc:picChg chg="add mod">
          <ac:chgData name="Herman, Patrick M." userId="eb861f2b-2379-4729-b5b1-fb501196d8c6" providerId="ADAL" clId="{62FD6838-DF78-45AD-98C5-723BD80F88BA}" dt="2023-03-31T20:33:54.156" v="2764" actId="1076"/>
          <ac:picMkLst>
            <pc:docMk/>
            <pc:sldMk cId="282847747" sldId="321"/>
            <ac:picMk id="7" creationId="{DC2BB350-4DB4-4550-3F62-D2940666BA79}"/>
          </ac:picMkLst>
        </pc:picChg>
        <pc:picChg chg="add mod">
          <ac:chgData name="Herman, Patrick M." userId="eb861f2b-2379-4729-b5b1-fb501196d8c6" providerId="ADAL" clId="{62FD6838-DF78-45AD-98C5-723BD80F88BA}" dt="2023-03-31T20:50:33.143" v="2767" actId="14100"/>
          <ac:picMkLst>
            <pc:docMk/>
            <pc:sldMk cId="282847747" sldId="321"/>
            <ac:picMk id="10" creationId="{4152BB67-FBA9-BB6B-F088-4B48C2487443}"/>
          </ac:picMkLst>
        </pc:picChg>
        <pc:picChg chg="add del">
          <ac:chgData name="Herman, Patrick M." userId="eb861f2b-2379-4729-b5b1-fb501196d8c6" providerId="ADAL" clId="{62FD6838-DF78-45AD-98C5-723BD80F88BA}" dt="2023-03-31T20:52:04.248" v="2799" actId="22"/>
          <ac:picMkLst>
            <pc:docMk/>
            <pc:sldMk cId="282847747" sldId="321"/>
            <ac:picMk id="12" creationId="{E6337DCF-4E8C-93B4-5583-F471A666F4E6}"/>
          </ac:picMkLst>
        </pc:picChg>
      </pc:sldChg>
      <pc:sldChg chg="addSp delSp modSp add mod setBg setClrOvrMap">
        <pc:chgData name="Herman, Patrick M." userId="eb861f2b-2379-4729-b5b1-fb501196d8c6" providerId="ADAL" clId="{62FD6838-DF78-45AD-98C5-723BD80F88BA}" dt="2023-03-31T21:04:25.443" v="3761" actId="20577"/>
        <pc:sldMkLst>
          <pc:docMk/>
          <pc:sldMk cId="2484567180" sldId="322"/>
        </pc:sldMkLst>
        <pc:spChg chg="mod">
          <ac:chgData name="Herman, Patrick M." userId="eb861f2b-2379-4729-b5b1-fb501196d8c6" providerId="ADAL" clId="{62FD6838-DF78-45AD-98C5-723BD80F88BA}" dt="2023-03-31T21:02:00.621" v="3536" actId="26606"/>
          <ac:spMkLst>
            <pc:docMk/>
            <pc:sldMk cId="2484567180" sldId="322"/>
            <ac:spMk id="2" creationId="{5DC1B2EF-DDA2-6AE5-EF4E-A64AA3F39785}"/>
          </ac:spMkLst>
        </pc:spChg>
        <pc:spChg chg="del mod">
          <ac:chgData name="Herman, Patrick M." userId="eb861f2b-2379-4729-b5b1-fb501196d8c6" providerId="ADAL" clId="{62FD6838-DF78-45AD-98C5-723BD80F88BA}" dt="2023-03-31T20:32:08.779" v="2759" actId="478"/>
          <ac:spMkLst>
            <pc:docMk/>
            <pc:sldMk cId="2484567180" sldId="322"/>
            <ac:spMk id="4" creationId="{9B11312B-1361-CECA-E4F4-04CC3C92D947}"/>
          </ac:spMkLst>
        </pc:spChg>
        <pc:spChg chg="add del mod">
          <ac:chgData name="Herman, Patrick M." userId="eb861f2b-2379-4729-b5b1-fb501196d8c6" providerId="ADAL" clId="{62FD6838-DF78-45AD-98C5-723BD80F88BA}" dt="2023-03-31T20:32:15.690" v="2760" actId="478"/>
          <ac:spMkLst>
            <pc:docMk/>
            <pc:sldMk cId="2484567180" sldId="322"/>
            <ac:spMk id="5" creationId="{3855F919-1E4C-EBD9-300D-0F121D6E294F}"/>
          </ac:spMkLst>
        </pc:spChg>
        <pc:spChg chg="add del mod">
          <ac:chgData name="Herman, Patrick M." userId="eb861f2b-2379-4729-b5b1-fb501196d8c6" providerId="ADAL" clId="{62FD6838-DF78-45AD-98C5-723BD80F88BA}" dt="2023-03-31T21:00:53.599" v="3484" actId="26606"/>
          <ac:spMkLst>
            <pc:docMk/>
            <pc:sldMk cId="2484567180" sldId="322"/>
            <ac:spMk id="6" creationId="{75BB197A-00F5-0CAF-73AB-23E4ABFA4593}"/>
          </ac:spMkLst>
        </pc:spChg>
        <pc:spChg chg="add del">
          <ac:chgData name="Herman, Patrick M." userId="eb861f2b-2379-4729-b5b1-fb501196d8c6" providerId="ADAL" clId="{62FD6838-DF78-45AD-98C5-723BD80F88BA}" dt="2023-03-31T21:00:53.599" v="3484" actId="26606"/>
          <ac:spMkLst>
            <pc:docMk/>
            <pc:sldMk cId="2484567180" sldId="322"/>
            <ac:spMk id="49" creationId="{1B15ED52-F352-441B-82BF-E0EA34836D08}"/>
          </ac:spMkLst>
        </pc:spChg>
        <pc:spChg chg="add del">
          <ac:chgData name="Herman, Patrick M." userId="eb861f2b-2379-4729-b5b1-fb501196d8c6" providerId="ADAL" clId="{62FD6838-DF78-45AD-98C5-723BD80F88BA}" dt="2023-03-31T21:00:53.599" v="3484" actId="26606"/>
          <ac:spMkLst>
            <pc:docMk/>
            <pc:sldMk cId="2484567180" sldId="322"/>
            <ac:spMk id="51" creationId="{3B2E3793-BFE6-45A2-9B7B-E18844431C99}"/>
          </ac:spMkLst>
        </pc:spChg>
        <pc:spChg chg="add del">
          <ac:chgData name="Herman, Patrick M." userId="eb861f2b-2379-4729-b5b1-fb501196d8c6" providerId="ADAL" clId="{62FD6838-DF78-45AD-98C5-723BD80F88BA}" dt="2023-03-31T21:00:53.599" v="3484" actId="26606"/>
          <ac:spMkLst>
            <pc:docMk/>
            <pc:sldMk cId="2484567180" sldId="322"/>
            <ac:spMk id="53" creationId="{BC4C4868-CB8F-4AF9-9CDB-8108F2C19B67}"/>
          </ac:spMkLst>
        </pc:spChg>
        <pc:spChg chg="add del">
          <ac:chgData name="Herman, Patrick M." userId="eb861f2b-2379-4729-b5b1-fb501196d8c6" providerId="ADAL" clId="{62FD6838-DF78-45AD-98C5-723BD80F88BA}" dt="2023-03-31T21:00:53.599" v="3484" actId="26606"/>
          <ac:spMkLst>
            <pc:docMk/>
            <pc:sldMk cId="2484567180" sldId="322"/>
            <ac:spMk id="55" creationId="{375E0459-6403-40CD-989D-56A4407CA12E}"/>
          </ac:spMkLst>
        </pc:spChg>
        <pc:spChg chg="add del">
          <ac:chgData name="Herman, Patrick M." userId="eb861f2b-2379-4729-b5b1-fb501196d8c6" providerId="ADAL" clId="{62FD6838-DF78-45AD-98C5-723BD80F88BA}" dt="2023-03-31T21:00:53.599" v="3484" actId="26606"/>
          <ac:spMkLst>
            <pc:docMk/>
            <pc:sldMk cId="2484567180" sldId="322"/>
            <ac:spMk id="57" creationId="{53E5B1A8-3AC9-4BD1-9BBC-78CA94F2D1BA}"/>
          </ac:spMkLst>
        </pc:spChg>
        <pc:spChg chg="add del">
          <ac:chgData name="Herman, Patrick M." userId="eb861f2b-2379-4729-b5b1-fb501196d8c6" providerId="ADAL" clId="{62FD6838-DF78-45AD-98C5-723BD80F88BA}" dt="2023-03-31T21:02:00.621" v="3536" actId="26606"/>
          <ac:spMkLst>
            <pc:docMk/>
            <pc:sldMk cId="2484567180" sldId="322"/>
            <ac:spMk id="62" creationId="{907EF6B7-1338-4443-8C46-6A318D952DFD}"/>
          </ac:spMkLst>
        </pc:spChg>
        <pc:spChg chg="add del">
          <ac:chgData name="Herman, Patrick M." userId="eb861f2b-2379-4729-b5b1-fb501196d8c6" providerId="ADAL" clId="{62FD6838-DF78-45AD-98C5-723BD80F88BA}" dt="2023-03-31T21:00:43.266" v="3481" actId="26606"/>
          <ac:spMkLst>
            <pc:docMk/>
            <pc:sldMk cId="2484567180" sldId="322"/>
            <ac:spMk id="63" creationId="{A3EFF7B1-6CB7-47D1-AD37-B870CA2B2151}"/>
          </ac:spMkLst>
        </pc:spChg>
        <pc:spChg chg="add del">
          <ac:chgData name="Herman, Patrick M." userId="eb861f2b-2379-4729-b5b1-fb501196d8c6" providerId="ADAL" clId="{62FD6838-DF78-45AD-98C5-723BD80F88BA}" dt="2023-03-31T21:02:00.621" v="3536" actId="26606"/>
          <ac:spMkLst>
            <pc:docMk/>
            <pc:sldMk cId="2484567180" sldId="322"/>
            <ac:spMk id="64" creationId="{DAAE4CDD-124C-4DCF-9584-B6033B545DD5}"/>
          </ac:spMkLst>
        </pc:spChg>
        <pc:spChg chg="add del">
          <ac:chgData name="Herman, Patrick M." userId="eb861f2b-2379-4729-b5b1-fb501196d8c6" providerId="ADAL" clId="{62FD6838-DF78-45AD-98C5-723BD80F88BA}" dt="2023-03-31T21:00:43.266" v="3481" actId="26606"/>
          <ac:spMkLst>
            <pc:docMk/>
            <pc:sldMk cId="2484567180" sldId="322"/>
            <ac:spMk id="65" creationId="{7FA2962B-21B6-4689-A95D-A8FF6ADE47F1}"/>
          </ac:spMkLst>
        </pc:spChg>
        <pc:spChg chg="add del">
          <ac:chgData name="Herman, Patrick M." userId="eb861f2b-2379-4729-b5b1-fb501196d8c6" providerId="ADAL" clId="{62FD6838-DF78-45AD-98C5-723BD80F88BA}" dt="2023-03-31T21:02:00.621" v="3536" actId="26606"/>
          <ac:spMkLst>
            <pc:docMk/>
            <pc:sldMk cId="2484567180" sldId="322"/>
            <ac:spMk id="66" creationId="{081E4A58-353D-44AE-B2FC-2A74E2E400F7}"/>
          </ac:spMkLst>
        </pc:spChg>
        <pc:spChg chg="add del">
          <ac:chgData name="Herman, Patrick M." userId="eb861f2b-2379-4729-b5b1-fb501196d8c6" providerId="ADAL" clId="{62FD6838-DF78-45AD-98C5-723BD80F88BA}" dt="2023-03-31T21:00:53.584" v="3483" actId="26606"/>
          <ac:spMkLst>
            <pc:docMk/>
            <pc:sldMk cId="2484567180" sldId="322"/>
            <ac:spMk id="69" creationId="{3150CB11-0C61-439E-910F-5787759E72A0}"/>
          </ac:spMkLst>
        </pc:spChg>
        <pc:spChg chg="add del">
          <ac:chgData name="Herman, Patrick M." userId="eb861f2b-2379-4729-b5b1-fb501196d8c6" providerId="ADAL" clId="{62FD6838-DF78-45AD-98C5-723BD80F88BA}" dt="2023-03-31T21:00:53.584" v="3483" actId="26606"/>
          <ac:spMkLst>
            <pc:docMk/>
            <pc:sldMk cId="2484567180" sldId="322"/>
            <ac:spMk id="71" creationId="{43F8A58B-5155-44CE-A5FF-7647B47D0A7A}"/>
          </ac:spMkLst>
        </pc:spChg>
        <pc:spChg chg="add del">
          <ac:chgData name="Herman, Patrick M." userId="eb861f2b-2379-4729-b5b1-fb501196d8c6" providerId="ADAL" clId="{62FD6838-DF78-45AD-98C5-723BD80F88BA}" dt="2023-03-31T21:00:43.266" v="3481" actId="26606"/>
          <ac:spMkLst>
            <pc:docMk/>
            <pc:sldMk cId="2484567180" sldId="322"/>
            <ac:spMk id="81" creationId="{A00D2CE1-35C1-46E6-BD59-CEE668BD90F4}"/>
          </ac:spMkLst>
        </pc:spChg>
        <pc:spChg chg="add del">
          <ac:chgData name="Herman, Patrick M." userId="eb861f2b-2379-4729-b5b1-fb501196d8c6" providerId="ADAL" clId="{62FD6838-DF78-45AD-98C5-723BD80F88BA}" dt="2023-03-31T21:00:43.266" v="3481" actId="26606"/>
          <ac:spMkLst>
            <pc:docMk/>
            <pc:sldMk cId="2484567180" sldId="322"/>
            <ac:spMk id="89" creationId="{E18403B7-F2C7-4C07-8522-21C31910902C}"/>
          </ac:spMkLst>
        </pc:spChg>
        <pc:spChg chg="add del">
          <ac:chgData name="Herman, Patrick M." userId="eb861f2b-2379-4729-b5b1-fb501196d8c6" providerId="ADAL" clId="{62FD6838-DF78-45AD-98C5-723BD80F88BA}" dt="2023-03-31T21:00:53.584" v="3483" actId="26606"/>
          <ac:spMkLst>
            <pc:docMk/>
            <pc:sldMk cId="2484567180" sldId="322"/>
            <ac:spMk id="97" creationId="{BACC6370-2D7E-4714-9D71-7542949D7D5D}"/>
          </ac:spMkLst>
        </pc:spChg>
        <pc:spChg chg="add del">
          <ac:chgData name="Herman, Patrick M." userId="eb861f2b-2379-4729-b5b1-fb501196d8c6" providerId="ADAL" clId="{62FD6838-DF78-45AD-98C5-723BD80F88BA}" dt="2023-03-31T21:00:53.584" v="3483" actId="26606"/>
          <ac:spMkLst>
            <pc:docMk/>
            <pc:sldMk cId="2484567180" sldId="322"/>
            <ac:spMk id="98" creationId="{256B2C21-A230-48C0-8DF1-C46611373C44}"/>
          </ac:spMkLst>
        </pc:spChg>
        <pc:spChg chg="add del">
          <ac:chgData name="Herman, Patrick M." userId="eb861f2b-2379-4729-b5b1-fb501196d8c6" providerId="ADAL" clId="{62FD6838-DF78-45AD-98C5-723BD80F88BA}" dt="2023-03-31T21:00:53.584" v="3483" actId="26606"/>
          <ac:spMkLst>
            <pc:docMk/>
            <pc:sldMk cId="2484567180" sldId="322"/>
            <ac:spMk id="99" creationId="{3847E18C-932D-4C95-AABA-FEC7C9499AD7}"/>
          </ac:spMkLst>
        </pc:spChg>
        <pc:spChg chg="add del">
          <ac:chgData name="Herman, Patrick M." userId="eb861f2b-2379-4729-b5b1-fb501196d8c6" providerId="ADAL" clId="{62FD6838-DF78-45AD-98C5-723BD80F88BA}" dt="2023-03-31T21:00:53.584" v="3483" actId="26606"/>
          <ac:spMkLst>
            <pc:docMk/>
            <pc:sldMk cId="2484567180" sldId="322"/>
            <ac:spMk id="100" creationId="{443F2ACA-E6D6-4028-82DD-F03C262D5DE6}"/>
          </ac:spMkLst>
        </pc:spChg>
        <pc:spChg chg="add mod">
          <ac:chgData name="Herman, Patrick M." userId="eb861f2b-2379-4729-b5b1-fb501196d8c6" providerId="ADAL" clId="{62FD6838-DF78-45AD-98C5-723BD80F88BA}" dt="2023-03-31T21:04:25.443" v="3761" actId="20577"/>
          <ac:spMkLst>
            <pc:docMk/>
            <pc:sldMk cId="2484567180" sldId="322"/>
            <ac:spMk id="103" creationId="{75BB197A-00F5-0CAF-73AB-23E4ABFA4593}"/>
          </ac:spMkLst>
        </pc:spChg>
        <pc:spChg chg="add">
          <ac:chgData name="Herman, Patrick M." userId="eb861f2b-2379-4729-b5b1-fb501196d8c6" providerId="ADAL" clId="{62FD6838-DF78-45AD-98C5-723BD80F88BA}" dt="2023-03-31T21:02:00.621" v="3536" actId="26606"/>
          <ac:spMkLst>
            <pc:docMk/>
            <pc:sldMk cId="2484567180" sldId="322"/>
            <ac:spMk id="108" creationId="{09588DA8-065E-4F6F-8EFD-43104AB2E0CF}"/>
          </ac:spMkLst>
        </pc:spChg>
        <pc:spChg chg="add">
          <ac:chgData name="Herman, Patrick M." userId="eb861f2b-2379-4729-b5b1-fb501196d8c6" providerId="ADAL" clId="{62FD6838-DF78-45AD-98C5-723BD80F88BA}" dt="2023-03-31T21:02:00.621" v="3536" actId="26606"/>
          <ac:spMkLst>
            <pc:docMk/>
            <pc:sldMk cId="2484567180" sldId="322"/>
            <ac:spMk id="110" creationId="{C4285719-470E-454C-AF62-8323075F1F5B}"/>
          </ac:spMkLst>
        </pc:spChg>
        <pc:spChg chg="add">
          <ac:chgData name="Herman, Patrick M." userId="eb861f2b-2379-4729-b5b1-fb501196d8c6" providerId="ADAL" clId="{62FD6838-DF78-45AD-98C5-723BD80F88BA}" dt="2023-03-31T21:02:00.621" v="3536" actId="26606"/>
          <ac:spMkLst>
            <pc:docMk/>
            <pc:sldMk cId="2484567180" sldId="322"/>
            <ac:spMk id="112" creationId="{CD9FE4EF-C4D8-49A0-B2FF-81D8DB7D8A24}"/>
          </ac:spMkLst>
        </pc:spChg>
        <pc:spChg chg="add">
          <ac:chgData name="Herman, Patrick M." userId="eb861f2b-2379-4729-b5b1-fb501196d8c6" providerId="ADAL" clId="{62FD6838-DF78-45AD-98C5-723BD80F88BA}" dt="2023-03-31T21:02:00.621" v="3536" actId="26606"/>
          <ac:spMkLst>
            <pc:docMk/>
            <pc:sldMk cId="2484567180" sldId="322"/>
            <ac:spMk id="114" creationId="{4300840D-0A0B-4512-BACA-B439D5B9C57C}"/>
          </ac:spMkLst>
        </pc:spChg>
        <pc:spChg chg="add">
          <ac:chgData name="Herman, Patrick M." userId="eb861f2b-2379-4729-b5b1-fb501196d8c6" providerId="ADAL" clId="{62FD6838-DF78-45AD-98C5-723BD80F88BA}" dt="2023-03-31T21:02:00.621" v="3536" actId="26606"/>
          <ac:spMkLst>
            <pc:docMk/>
            <pc:sldMk cId="2484567180" sldId="322"/>
            <ac:spMk id="116" creationId="{D2B78728-A580-49A7-84F9-6EF6F583ADE0}"/>
          </ac:spMkLst>
        </pc:spChg>
        <pc:spChg chg="add">
          <ac:chgData name="Herman, Patrick M." userId="eb861f2b-2379-4729-b5b1-fb501196d8c6" providerId="ADAL" clId="{62FD6838-DF78-45AD-98C5-723BD80F88BA}" dt="2023-03-31T21:02:00.621" v="3536" actId="26606"/>
          <ac:spMkLst>
            <pc:docMk/>
            <pc:sldMk cId="2484567180" sldId="322"/>
            <ac:spMk id="118" creationId="{38FAA1A1-D861-433F-88FA-1E9D6FD31D11}"/>
          </ac:spMkLst>
        </pc:spChg>
        <pc:spChg chg="add">
          <ac:chgData name="Herman, Patrick M." userId="eb861f2b-2379-4729-b5b1-fb501196d8c6" providerId="ADAL" clId="{62FD6838-DF78-45AD-98C5-723BD80F88BA}" dt="2023-03-31T21:02:00.621" v="3536" actId="26606"/>
          <ac:spMkLst>
            <pc:docMk/>
            <pc:sldMk cId="2484567180" sldId="322"/>
            <ac:spMk id="120" creationId="{8D71EDA1-87BF-4D5D-AB79-F346FD19278A}"/>
          </ac:spMkLst>
        </pc:spChg>
        <pc:grpChg chg="add del">
          <ac:chgData name="Herman, Patrick M." userId="eb861f2b-2379-4729-b5b1-fb501196d8c6" providerId="ADAL" clId="{62FD6838-DF78-45AD-98C5-723BD80F88BA}" dt="2023-03-31T21:00:43.266" v="3481" actId="26606"/>
          <ac:grpSpMkLst>
            <pc:docMk/>
            <pc:sldMk cId="2484567180" sldId="322"/>
            <ac:grpSpMk id="67" creationId="{A745280D-ED36-41FE-8EB1-CE597C99CFE8}"/>
          </ac:grpSpMkLst>
        </pc:grpChg>
        <pc:grpChg chg="add del">
          <ac:chgData name="Herman, Patrick M." userId="eb861f2b-2379-4729-b5b1-fb501196d8c6" providerId="ADAL" clId="{62FD6838-DF78-45AD-98C5-723BD80F88BA}" dt="2023-03-31T21:00:43.266" v="3481" actId="26606"/>
          <ac:grpSpMkLst>
            <pc:docMk/>
            <pc:sldMk cId="2484567180" sldId="322"/>
            <ac:grpSpMk id="73" creationId="{80E95A5C-1E97-41C3-9DEC-245FF6DEBF1F}"/>
          </ac:grpSpMkLst>
        </pc:grpChg>
        <pc:grpChg chg="add del">
          <ac:chgData name="Herman, Patrick M." userId="eb861f2b-2379-4729-b5b1-fb501196d8c6" providerId="ADAL" clId="{62FD6838-DF78-45AD-98C5-723BD80F88BA}" dt="2023-03-31T21:00:43.266" v="3481" actId="26606"/>
          <ac:grpSpMkLst>
            <pc:docMk/>
            <pc:sldMk cId="2484567180" sldId="322"/>
            <ac:grpSpMk id="83" creationId="{A58DCE86-9AE1-46D1-96D6-04B8B3EDF6FA}"/>
          </ac:grpSpMkLst>
        </pc:grpChg>
        <pc:grpChg chg="add del">
          <ac:chgData name="Herman, Patrick M." userId="eb861f2b-2379-4729-b5b1-fb501196d8c6" providerId="ADAL" clId="{62FD6838-DF78-45AD-98C5-723BD80F88BA}" dt="2023-03-31T21:00:43.266" v="3481" actId="26606"/>
          <ac:grpSpMkLst>
            <pc:docMk/>
            <pc:sldMk cId="2484567180" sldId="322"/>
            <ac:grpSpMk id="91" creationId="{23B58CC6-A99E-43AF-A467-256F19287FB8}"/>
          </ac:grpSpMkLst>
        </pc:grpChg>
        <pc:graphicFrameChg chg="add del">
          <ac:chgData name="Herman, Patrick M." userId="eb861f2b-2379-4729-b5b1-fb501196d8c6" providerId="ADAL" clId="{62FD6838-DF78-45AD-98C5-723BD80F88BA}" dt="2023-03-31T21:00:43.266" v="3481" actId="26606"/>
          <ac:graphicFrameMkLst>
            <pc:docMk/>
            <pc:sldMk cId="2484567180" sldId="322"/>
            <ac:graphicFrameMk id="59" creationId="{DFBC3310-7CA2-AFB7-B938-3125FA6F91A6}"/>
          </ac:graphicFrameMkLst>
        </pc:graphicFrameChg>
        <pc:graphicFrameChg chg="add del">
          <ac:chgData name="Herman, Patrick M." userId="eb861f2b-2379-4729-b5b1-fb501196d8c6" providerId="ADAL" clId="{62FD6838-DF78-45AD-98C5-723BD80F88BA}" dt="2023-03-31T21:00:53.584" v="3483" actId="26606"/>
          <ac:graphicFrameMkLst>
            <pc:docMk/>
            <pc:sldMk cId="2484567180" sldId="322"/>
            <ac:graphicFrameMk id="101" creationId="{5CC315D6-DC3A-3C67-B5A8-D932102230EA}"/>
          </ac:graphicFrameMkLst>
        </pc:graphicFrameChg>
      </pc:sldChg>
    </pc:docChg>
  </pc:docChgLst>
  <pc:docChgLst>
    <pc:chgData name="Herman, Patrick M." userId="eb861f2b-2379-4729-b5b1-fb501196d8c6" providerId="ADAL" clId="{A6953DD2-7192-4509-89B3-DC6E9FFD673C}"/>
    <pc:docChg chg="modSld">
      <pc:chgData name="Herman, Patrick M." userId="eb861f2b-2379-4729-b5b1-fb501196d8c6" providerId="ADAL" clId="{A6953DD2-7192-4509-89B3-DC6E9FFD673C}" dt="2023-03-31T21:33:25.092" v="9" actId="20577"/>
      <pc:docMkLst>
        <pc:docMk/>
      </pc:docMkLst>
      <pc:sldChg chg="modSp mod">
        <pc:chgData name="Herman, Patrick M." userId="eb861f2b-2379-4729-b5b1-fb501196d8c6" providerId="ADAL" clId="{A6953DD2-7192-4509-89B3-DC6E9FFD673C}" dt="2023-03-31T21:33:25.092" v="9" actId="20577"/>
        <pc:sldMkLst>
          <pc:docMk/>
          <pc:sldMk cId="2484567180" sldId="322"/>
        </pc:sldMkLst>
        <pc:spChg chg="mod">
          <ac:chgData name="Herman, Patrick M." userId="eb861f2b-2379-4729-b5b1-fb501196d8c6" providerId="ADAL" clId="{A6953DD2-7192-4509-89B3-DC6E9FFD673C}" dt="2023-03-31T21:33:25.092" v="9" actId="20577"/>
          <ac:spMkLst>
            <pc:docMk/>
            <pc:sldMk cId="2484567180" sldId="322"/>
            <ac:spMk id="103" creationId="{75BB197A-00F5-0CAF-73AB-23E4ABFA459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7"/>
          </a:xfrm>
          <a:prstGeom prst="rect">
            <a:avLst/>
          </a:prstGeom>
        </p:spPr>
        <p:txBody>
          <a:bodyPr vert="horz" lIns="92485" tIns="46243" rIns="92485" bIns="46243" rtlCol="0"/>
          <a:lstStyle>
            <a:lvl1pPr algn="l">
              <a:defRPr sz="1200"/>
            </a:lvl1pPr>
          </a:lstStyle>
          <a:p>
            <a:endParaRPr lang="en-US"/>
          </a:p>
        </p:txBody>
      </p:sp>
      <p:sp>
        <p:nvSpPr>
          <p:cNvPr id="3" name="Date Placeholder 2"/>
          <p:cNvSpPr>
            <a:spLocks noGrp="1"/>
          </p:cNvSpPr>
          <p:nvPr>
            <p:ph type="dt" idx="1"/>
          </p:nvPr>
        </p:nvSpPr>
        <p:spPr>
          <a:xfrm>
            <a:off x="3936767" y="1"/>
            <a:ext cx="3011699" cy="463407"/>
          </a:xfrm>
          <a:prstGeom prst="rect">
            <a:avLst/>
          </a:prstGeom>
        </p:spPr>
        <p:txBody>
          <a:bodyPr vert="horz" lIns="92485" tIns="46243" rIns="92485" bIns="46243" rtlCol="0"/>
          <a:lstStyle>
            <a:lvl1pPr algn="r">
              <a:defRPr sz="1200"/>
            </a:lvl1pPr>
          </a:lstStyle>
          <a:p>
            <a:fld id="{B21B72D9-7376-4590-971C-C3236D6B2D36}" type="datetimeFigureOut">
              <a:rPr lang="en-US" smtClean="0"/>
              <a:t>3/31/2023</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85" tIns="46243" rIns="92485" bIns="46243"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85" tIns="46243" rIns="92485" bIns="4624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6"/>
          </a:xfrm>
          <a:prstGeom prst="rect">
            <a:avLst/>
          </a:prstGeom>
        </p:spPr>
        <p:txBody>
          <a:bodyPr vert="horz" lIns="92485" tIns="46243" rIns="92485" bIns="46243" rtlCol="0" anchor="b"/>
          <a:lstStyle>
            <a:lvl1pPr algn="l">
              <a:defRPr sz="1200"/>
            </a:lvl1pPr>
          </a:lstStyle>
          <a:p>
            <a:endParaRPr lang="en-US"/>
          </a:p>
        </p:txBody>
      </p:sp>
      <p:sp>
        <p:nvSpPr>
          <p:cNvPr id="7" name="Slide Number Placeholder 6"/>
          <p:cNvSpPr>
            <a:spLocks noGrp="1"/>
          </p:cNvSpPr>
          <p:nvPr>
            <p:ph type="sldNum" sz="quarter" idx="5"/>
          </p:nvPr>
        </p:nvSpPr>
        <p:spPr>
          <a:xfrm>
            <a:off x="3936767" y="8772669"/>
            <a:ext cx="3011699" cy="463406"/>
          </a:xfrm>
          <a:prstGeom prst="rect">
            <a:avLst/>
          </a:prstGeom>
        </p:spPr>
        <p:txBody>
          <a:bodyPr vert="horz" lIns="92485" tIns="46243" rIns="92485" bIns="46243" rtlCol="0" anchor="b"/>
          <a:lstStyle>
            <a:lvl1pPr algn="r">
              <a:defRPr sz="1200"/>
            </a:lvl1pPr>
          </a:lstStyle>
          <a:p>
            <a:fld id="{CC9BD039-9704-4696-AF8A-D7FD218B6A34}" type="slidenum">
              <a:rPr lang="en-US" smtClean="0"/>
              <a:t>‹#›</a:t>
            </a:fld>
            <a:endParaRPr lang="en-US"/>
          </a:p>
        </p:txBody>
      </p:sp>
    </p:spTree>
    <p:extLst>
      <p:ext uri="{BB962C8B-B14F-4D97-AF65-F5344CB8AC3E}">
        <p14:creationId xmlns:p14="http://schemas.microsoft.com/office/powerpoint/2010/main" val="457693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9BD039-9704-4696-AF8A-D7FD218B6A34}" type="slidenum">
              <a:rPr lang="en-US" smtClean="0"/>
              <a:t>1</a:t>
            </a:fld>
            <a:endParaRPr lang="en-US"/>
          </a:p>
        </p:txBody>
      </p:sp>
    </p:spTree>
    <p:extLst>
      <p:ext uri="{BB962C8B-B14F-4D97-AF65-F5344CB8AC3E}">
        <p14:creationId xmlns:p14="http://schemas.microsoft.com/office/powerpoint/2010/main" val="3222238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9BD039-9704-4696-AF8A-D7FD218B6A34}" type="slidenum">
              <a:rPr lang="en-US" smtClean="0"/>
              <a:t>10</a:t>
            </a:fld>
            <a:endParaRPr lang="en-US"/>
          </a:p>
        </p:txBody>
      </p:sp>
    </p:spTree>
    <p:extLst>
      <p:ext uri="{BB962C8B-B14F-4D97-AF65-F5344CB8AC3E}">
        <p14:creationId xmlns:p14="http://schemas.microsoft.com/office/powerpoint/2010/main" val="2170794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CC9BD039-9704-4696-AF8A-D7FD218B6A34}" type="slidenum">
              <a:rPr lang="en-US" smtClean="0"/>
              <a:t>11</a:t>
            </a:fld>
            <a:endParaRPr lang="en-US"/>
          </a:p>
        </p:txBody>
      </p:sp>
    </p:spTree>
    <p:extLst>
      <p:ext uri="{BB962C8B-B14F-4D97-AF65-F5344CB8AC3E}">
        <p14:creationId xmlns:p14="http://schemas.microsoft.com/office/powerpoint/2010/main" val="3217491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9BD039-9704-4696-AF8A-D7FD218B6A34}" type="slidenum">
              <a:rPr lang="en-US" smtClean="0"/>
              <a:t>16</a:t>
            </a:fld>
            <a:endParaRPr lang="en-US"/>
          </a:p>
        </p:txBody>
      </p:sp>
    </p:spTree>
    <p:extLst>
      <p:ext uri="{BB962C8B-B14F-4D97-AF65-F5344CB8AC3E}">
        <p14:creationId xmlns:p14="http://schemas.microsoft.com/office/powerpoint/2010/main" val="2347469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CC9BD039-9704-4696-AF8A-D7FD218B6A34}" type="slidenum">
              <a:rPr lang="en-US" smtClean="0"/>
              <a:t>2</a:t>
            </a:fld>
            <a:endParaRPr lang="en-US"/>
          </a:p>
        </p:txBody>
      </p:sp>
    </p:spTree>
    <p:extLst>
      <p:ext uri="{BB962C8B-B14F-4D97-AF65-F5344CB8AC3E}">
        <p14:creationId xmlns:p14="http://schemas.microsoft.com/office/powerpoint/2010/main" val="1465388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CC9BD039-9704-4696-AF8A-D7FD218B6A34}" type="slidenum">
              <a:rPr lang="en-US" smtClean="0"/>
              <a:t>3</a:t>
            </a:fld>
            <a:endParaRPr lang="en-US"/>
          </a:p>
        </p:txBody>
      </p:sp>
    </p:spTree>
    <p:extLst>
      <p:ext uri="{BB962C8B-B14F-4D97-AF65-F5344CB8AC3E}">
        <p14:creationId xmlns:p14="http://schemas.microsoft.com/office/powerpoint/2010/main" val="291639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CC9BD039-9704-4696-AF8A-D7FD218B6A34}" type="slidenum">
              <a:rPr lang="en-US" smtClean="0"/>
              <a:t>4</a:t>
            </a:fld>
            <a:endParaRPr lang="en-US"/>
          </a:p>
        </p:txBody>
      </p:sp>
    </p:spTree>
    <p:extLst>
      <p:ext uri="{BB962C8B-B14F-4D97-AF65-F5344CB8AC3E}">
        <p14:creationId xmlns:p14="http://schemas.microsoft.com/office/powerpoint/2010/main" val="2236939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CC9BD039-9704-4696-AF8A-D7FD218B6A34}" type="slidenum">
              <a:rPr lang="en-US" smtClean="0"/>
              <a:t>5</a:t>
            </a:fld>
            <a:endParaRPr lang="en-US"/>
          </a:p>
        </p:txBody>
      </p:sp>
    </p:spTree>
    <p:extLst>
      <p:ext uri="{BB962C8B-B14F-4D97-AF65-F5344CB8AC3E}">
        <p14:creationId xmlns:p14="http://schemas.microsoft.com/office/powerpoint/2010/main" val="843729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CC9BD039-9704-4696-AF8A-D7FD218B6A34}" type="slidenum">
              <a:rPr lang="en-US" smtClean="0"/>
              <a:t>6</a:t>
            </a:fld>
            <a:endParaRPr lang="en-US"/>
          </a:p>
        </p:txBody>
      </p:sp>
    </p:spTree>
    <p:extLst>
      <p:ext uri="{BB962C8B-B14F-4D97-AF65-F5344CB8AC3E}">
        <p14:creationId xmlns:p14="http://schemas.microsoft.com/office/powerpoint/2010/main" val="3087879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CC9BD039-9704-4696-AF8A-D7FD218B6A34}" type="slidenum">
              <a:rPr lang="en-US" smtClean="0"/>
              <a:t>7</a:t>
            </a:fld>
            <a:endParaRPr lang="en-US"/>
          </a:p>
        </p:txBody>
      </p:sp>
    </p:spTree>
    <p:extLst>
      <p:ext uri="{BB962C8B-B14F-4D97-AF65-F5344CB8AC3E}">
        <p14:creationId xmlns:p14="http://schemas.microsoft.com/office/powerpoint/2010/main" val="601094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CC9BD039-9704-4696-AF8A-D7FD218B6A34}" type="slidenum">
              <a:rPr lang="en-US" smtClean="0"/>
              <a:t>8</a:t>
            </a:fld>
            <a:endParaRPr lang="en-US"/>
          </a:p>
        </p:txBody>
      </p:sp>
    </p:spTree>
    <p:extLst>
      <p:ext uri="{BB962C8B-B14F-4D97-AF65-F5344CB8AC3E}">
        <p14:creationId xmlns:p14="http://schemas.microsoft.com/office/powerpoint/2010/main" val="3588284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CC9BD039-9704-4696-AF8A-D7FD218B6A34}" type="slidenum">
              <a:rPr lang="en-US" smtClean="0"/>
              <a:t>9</a:t>
            </a:fld>
            <a:endParaRPr lang="en-US"/>
          </a:p>
        </p:txBody>
      </p:sp>
    </p:spTree>
    <p:extLst>
      <p:ext uri="{BB962C8B-B14F-4D97-AF65-F5344CB8AC3E}">
        <p14:creationId xmlns:p14="http://schemas.microsoft.com/office/powerpoint/2010/main" val="19636267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4C6F68-899D-4CAD-BC33-FE10780571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4017FC-A54A-428C-B4EC-6591714217A8}"/>
              </a:ext>
            </a:extLst>
          </p:cNvPr>
          <p:cNvSpPr>
            <a:spLocks noGrp="1"/>
          </p:cNvSpPr>
          <p:nvPr>
            <p:ph type="ctrTitle"/>
          </p:nvPr>
        </p:nvSpPr>
        <p:spPr>
          <a:xfrm>
            <a:off x="2458192" y="5155515"/>
            <a:ext cx="6325590" cy="1003608"/>
          </a:xfrm>
        </p:spPr>
        <p:txBody>
          <a:bodyPr anchor="ctr" anchorCtr="0">
            <a:noAutofit/>
          </a:bodyPr>
          <a:lstStyle>
            <a:lvl1pPr algn="ctr">
              <a:defRPr sz="3600">
                <a:solidFill>
                  <a:srgbClr val="404042"/>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333057F-3259-4C26-BA64-958DD47247F8}"/>
              </a:ext>
            </a:extLst>
          </p:cNvPr>
          <p:cNvSpPr>
            <a:spLocks noGrp="1"/>
          </p:cNvSpPr>
          <p:nvPr>
            <p:ph type="subTitle" idx="1"/>
          </p:nvPr>
        </p:nvSpPr>
        <p:spPr>
          <a:xfrm>
            <a:off x="2458192" y="6159124"/>
            <a:ext cx="6325590" cy="535259"/>
          </a:xfrm>
        </p:spPr>
        <p:txBody>
          <a:bodyPr/>
          <a:lstStyle>
            <a:lvl1pPr marL="0" indent="0" algn="ctr">
              <a:buNone/>
              <a:defRPr sz="2400">
                <a:solidFill>
                  <a:srgbClr val="6BB9EA"/>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66921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3834F4-6A38-4995-AE50-1ED676F1EE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FB94390-ADBE-4E00-A221-DAFC04393C47}"/>
              </a:ext>
            </a:extLst>
          </p:cNvPr>
          <p:cNvSpPr>
            <a:spLocks noGrp="1"/>
          </p:cNvSpPr>
          <p:nvPr>
            <p:ph type="title"/>
          </p:nvPr>
        </p:nvSpPr>
        <p:spPr>
          <a:xfrm>
            <a:off x="838198" y="1"/>
            <a:ext cx="10959791" cy="1025911"/>
          </a:xfrm>
        </p:spPr>
        <p:txBody>
          <a:bodyPr>
            <a:normAutofit/>
          </a:bodyPr>
          <a:lstStyle>
            <a:lvl1pPr>
              <a:defRPr sz="4000">
                <a:solidFill>
                  <a:srgbClr val="135346"/>
                </a:solidFill>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03DCC2A-58E5-4E8A-93C9-55930AF790E8}"/>
              </a:ext>
            </a:extLst>
          </p:cNvPr>
          <p:cNvSpPr>
            <a:spLocks noGrp="1"/>
          </p:cNvSpPr>
          <p:nvPr>
            <p:ph idx="1"/>
          </p:nvPr>
        </p:nvSpPr>
        <p:spPr>
          <a:xfrm>
            <a:off x="838200" y="1505415"/>
            <a:ext cx="10959790" cy="4671548"/>
          </a:xfr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1715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3834F4-6A38-4995-AE50-1ED676F1EE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FB94390-ADBE-4E00-A221-DAFC04393C47}"/>
              </a:ext>
            </a:extLst>
          </p:cNvPr>
          <p:cNvSpPr>
            <a:spLocks noGrp="1"/>
          </p:cNvSpPr>
          <p:nvPr>
            <p:ph type="title"/>
          </p:nvPr>
        </p:nvSpPr>
        <p:spPr>
          <a:xfrm>
            <a:off x="557561" y="1"/>
            <a:ext cx="11240429" cy="1025911"/>
          </a:xfrm>
        </p:spPr>
        <p:txBody>
          <a:bodyPr>
            <a:normAutofit/>
          </a:bodyPr>
          <a:lstStyle>
            <a:lvl1pPr>
              <a:defRPr sz="4000">
                <a:solidFill>
                  <a:srgbClr val="01473C"/>
                </a:solidFill>
                <a:latin typeface="Arial Black" panose="020B0A04020102020204" pitchFamily="34" charset="0"/>
              </a:defRPr>
            </a:lvl1pPr>
          </a:lstStyle>
          <a:p>
            <a:r>
              <a:rPr lang="en-US" dirty="0"/>
              <a:t>Click to edit Master title style</a:t>
            </a:r>
          </a:p>
        </p:txBody>
      </p:sp>
      <p:sp>
        <p:nvSpPr>
          <p:cNvPr id="6" name="Picture Placeholder 2">
            <a:extLst>
              <a:ext uri="{FF2B5EF4-FFF2-40B4-BE49-F238E27FC236}">
                <a16:creationId xmlns:a16="http://schemas.microsoft.com/office/drawing/2014/main" id="{95A3DF3D-376B-4B6D-ABA2-E5FC7DEBF89F}"/>
              </a:ext>
            </a:extLst>
          </p:cNvPr>
          <p:cNvSpPr>
            <a:spLocks noGrp="1"/>
          </p:cNvSpPr>
          <p:nvPr>
            <p:ph type="pic" idx="1"/>
          </p:nvPr>
        </p:nvSpPr>
        <p:spPr>
          <a:xfrm>
            <a:off x="5651538" y="1349298"/>
            <a:ext cx="6172200" cy="47013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a:extLst>
              <a:ext uri="{FF2B5EF4-FFF2-40B4-BE49-F238E27FC236}">
                <a16:creationId xmlns:a16="http://schemas.microsoft.com/office/drawing/2014/main" id="{2B973C8C-4EFB-40AF-9100-DAE1F00259D1}"/>
              </a:ext>
            </a:extLst>
          </p:cNvPr>
          <p:cNvSpPr>
            <a:spLocks noGrp="1"/>
          </p:cNvSpPr>
          <p:nvPr>
            <p:ph type="body" sz="half" idx="2"/>
          </p:nvPr>
        </p:nvSpPr>
        <p:spPr>
          <a:xfrm>
            <a:off x="557561" y="2453267"/>
            <a:ext cx="4725715" cy="3605287"/>
          </a:xfrm>
        </p:spPr>
        <p:txBody>
          <a:bodyPr/>
          <a:lstStyle>
            <a:lvl1pPr marL="0" indent="0">
              <a:buNone/>
              <a:defRPr sz="16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 Placeholder 14">
            <a:extLst>
              <a:ext uri="{FF2B5EF4-FFF2-40B4-BE49-F238E27FC236}">
                <a16:creationId xmlns:a16="http://schemas.microsoft.com/office/drawing/2014/main" id="{3EE4E8F5-C0BB-4C66-8A87-5A1491D44F9A}"/>
              </a:ext>
            </a:extLst>
          </p:cNvPr>
          <p:cNvSpPr>
            <a:spLocks noGrp="1"/>
          </p:cNvSpPr>
          <p:nvPr>
            <p:ph type="body" sz="quarter" idx="12" hasCustomPrompt="1"/>
          </p:nvPr>
        </p:nvSpPr>
        <p:spPr>
          <a:xfrm>
            <a:off x="557561" y="1349298"/>
            <a:ext cx="4725715" cy="896191"/>
          </a:xfrm>
        </p:spPr>
        <p:txBody>
          <a:bodyPr/>
          <a:lstStyle>
            <a:lvl1pPr marL="0" indent="0">
              <a:buNone/>
              <a:defRPr b="1">
                <a:solidFill>
                  <a:srgbClr val="01473C"/>
                </a:solidFill>
                <a:latin typeface="Arial" panose="020B0604020202020204" pitchFamily="34" charset="0"/>
                <a:cs typeface="Arial" panose="020B0604020202020204" pitchFamily="34" charset="0"/>
              </a:defRPr>
            </a:lvl1pPr>
          </a:lstStyle>
          <a:p>
            <a:pPr lvl="0"/>
            <a:r>
              <a:rPr lang="en-US" dirty="0"/>
              <a:t>Click to edit sub heading</a:t>
            </a:r>
          </a:p>
        </p:txBody>
      </p:sp>
    </p:spTree>
    <p:extLst>
      <p:ext uri="{BB962C8B-B14F-4D97-AF65-F5344CB8AC3E}">
        <p14:creationId xmlns:p14="http://schemas.microsoft.com/office/powerpoint/2010/main" val="1076813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_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1D98ED-0B3A-4FF0-ABB1-E01B3CA6A2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F6CEF7-E8F4-4BD2-857D-0EBFE3714E45}"/>
              </a:ext>
            </a:extLst>
          </p:cNvPr>
          <p:cNvSpPr>
            <a:spLocks noGrp="1"/>
          </p:cNvSpPr>
          <p:nvPr>
            <p:ph type="title"/>
          </p:nvPr>
        </p:nvSpPr>
        <p:spPr>
          <a:xfrm>
            <a:off x="839788" y="1"/>
            <a:ext cx="10515600" cy="1085849"/>
          </a:xfrm>
        </p:spPr>
        <p:txBody>
          <a:bodyPr>
            <a:normAutofit/>
          </a:bodyPr>
          <a:lstStyle>
            <a:lvl1pPr>
              <a:defRPr sz="4000">
                <a:solidFill>
                  <a:srgbClr val="01473C"/>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FD471CD-429A-4675-B3CD-D2ADF73DDE2D}"/>
              </a:ext>
            </a:extLst>
          </p:cNvPr>
          <p:cNvSpPr>
            <a:spLocks noGrp="1"/>
          </p:cNvSpPr>
          <p:nvPr>
            <p:ph type="body" idx="1"/>
          </p:nvPr>
        </p:nvSpPr>
        <p:spPr>
          <a:xfrm>
            <a:off x="839788" y="1419227"/>
            <a:ext cx="5157787" cy="901064"/>
          </a:xfrm>
        </p:spPr>
        <p:txBody>
          <a:bodyPr anchor="t" anchorCtr="0">
            <a:noAutofit/>
          </a:bodyPr>
          <a:lstStyle>
            <a:lvl1pPr marL="0" indent="0">
              <a:buNone/>
              <a:defRPr sz="2800" b="1">
                <a:solidFill>
                  <a:srgbClr val="01473C"/>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3074BF7-86B6-48EB-B3A8-AE3AD90F4479}"/>
              </a:ext>
            </a:extLst>
          </p:cNvPr>
          <p:cNvSpPr>
            <a:spLocks noGrp="1"/>
          </p:cNvSpPr>
          <p:nvPr>
            <p:ph sz="half" idx="2"/>
          </p:nvPr>
        </p:nvSpPr>
        <p:spPr>
          <a:xfrm>
            <a:off x="839788" y="2505075"/>
            <a:ext cx="5157787" cy="3684588"/>
          </a:xfrm>
        </p:spPr>
        <p:txBody>
          <a:bodyPr>
            <a:normAutofit/>
          </a:bodyPr>
          <a:lstStyle>
            <a:lvl1pPr>
              <a:defRPr sz="1600">
                <a:solidFill>
                  <a:schemeClr val="bg1">
                    <a:lumMod val="50000"/>
                  </a:schemeClr>
                </a:solidFill>
                <a:latin typeface="Arial" panose="020B0604020202020204" pitchFamily="34" charset="0"/>
                <a:cs typeface="Arial" panose="020B0604020202020204" pitchFamily="34" charset="0"/>
              </a:defRPr>
            </a:lvl1pPr>
            <a:lvl2pPr>
              <a:defRPr sz="1600">
                <a:solidFill>
                  <a:schemeClr val="bg1">
                    <a:lumMod val="50000"/>
                  </a:schemeClr>
                </a:solidFill>
                <a:latin typeface="Arial" panose="020B0604020202020204" pitchFamily="34" charset="0"/>
                <a:cs typeface="Arial" panose="020B0604020202020204" pitchFamily="34" charset="0"/>
              </a:defRPr>
            </a:lvl2pPr>
            <a:lvl3pPr>
              <a:defRPr sz="1600">
                <a:solidFill>
                  <a:schemeClr val="bg1">
                    <a:lumMod val="50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Content Placeholder 5">
            <a:extLst>
              <a:ext uri="{FF2B5EF4-FFF2-40B4-BE49-F238E27FC236}">
                <a16:creationId xmlns:a16="http://schemas.microsoft.com/office/drawing/2014/main" id="{5FBA54B0-C81C-49C3-BEB3-B6CB53A7BA36}"/>
              </a:ext>
            </a:extLst>
          </p:cNvPr>
          <p:cNvSpPr>
            <a:spLocks noGrp="1"/>
          </p:cNvSpPr>
          <p:nvPr>
            <p:ph sz="quarter" idx="4"/>
          </p:nvPr>
        </p:nvSpPr>
        <p:spPr>
          <a:xfrm>
            <a:off x="6172200" y="1419227"/>
            <a:ext cx="5183188" cy="4770436"/>
          </a:xfrm>
        </p:spPr>
        <p:txBody>
          <a:bodyPr>
            <a:normAutofit/>
          </a:bodyPr>
          <a:lstStyle>
            <a:lvl1pPr marL="0" indent="0">
              <a:buNone/>
              <a:defRPr sz="16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879102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1D98ED-0B3A-4FF0-ABB1-E01B3CA6A2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F6CEF7-E8F4-4BD2-857D-0EBFE3714E45}"/>
              </a:ext>
            </a:extLst>
          </p:cNvPr>
          <p:cNvSpPr>
            <a:spLocks noGrp="1"/>
          </p:cNvSpPr>
          <p:nvPr>
            <p:ph type="title"/>
          </p:nvPr>
        </p:nvSpPr>
        <p:spPr>
          <a:xfrm>
            <a:off x="839788" y="1"/>
            <a:ext cx="10515600" cy="1085849"/>
          </a:xfrm>
        </p:spPr>
        <p:txBody>
          <a:bodyPr>
            <a:normAutofit/>
          </a:bodyPr>
          <a:lstStyle>
            <a:lvl1pPr>
              <a:defRPr sz="4000">
                <a:solidFill>
                  <a:srgbClr val="01473C"/>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FD471CD-429A-4675-B3CD-D2ADF73DDE2D}"/>
              </a:ext>
            </a:extLst>
          </p:cNvPr>
          <p:cNvSpPr>
            <a:spLocks noGrp="1"/>
          </p:cNvSpPr>
          <p:nvPr>
            <p:ph type="body" idx="1"/>
          </p:nvPr>
        </p:nvSpPr>
        <p:spPr>
          <a:xfrm>
            <a:off x="839788" y="1419227"/>
            <a:ext cx="5157787" cy="901064"/>
          </a:xfrm>
        </p:spPr>
        <p:txBody>
          <a:bodyPr anchor="t" anchorCtr="0">
            <a:noAutofit/>
          </a:bodyPr>
          <a:lstStyle>
            <a:lvl1pPr marL="0" indent="0">
              <a:buNone/>
              <a:defRPr sz="2800" b="1">
                <a:solidFill>
                  <a:srgbClr val="01473C"/>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3074BF7-86B6-48EB-B3A8-AE3AD90F4479}"/>
              </a:ext>
            </a:extLst>
          </p:cNvPr>
          <p:cNvSpPr>
            <a:spLocks noGrp="1"/>
          </p:cNvSpPr>
          <p:nvPr>
            <p:ph sz="half" idx="2"/>
          </p:nvPr>
        </p:nvSpPr>
        <p:spPr>
          <a:xfrm>
            <a:off x="839788" y="2505075"/>
            <a:ext cx="5157787" cy="3684588"/>
          </a:xfrm>
        </p:spPr>
        <p:txBody>
          <a:bodyPr>
            <a:normAutofit/>
          </a:bodyPr>
          <a:lstStyle>
            <a:lvl1pPr>
              <a:defRPr sz="1600">
                <a:solidFill>
                  <a:schemeClr val="bg1">
                    <a:lumMod val="50000"/>
                  </a:schemeClr>
                </a:solidFill>
                <a:latin typeface="Arial" panose="020B0604020202020204" pitchFamily="34" charset="0"/>
                <a:cs typeface="Arial" panose="020B0604020202020204" pitchFamily="34" charset="0"/>
              </a:defRPr>
            </a:lvl1pPr>
            <a:lvl2pPr>
              <a:defRPr sz="1600">
                <a:solidFill>
                  <a:schemeClr val="bg1">
                    <a:lumMod val="50000"/>
                  </a:schemeClr>
                </a:solidFill>
                <a:latin typeface="Arial" panose="020B0604020202020204" pitchFamily="34" charset="0"/>
                <a:cs typeface="Arial" panose="020B0604020202020204" pitchFamily="34" charset="0"/>
              </a:defRPr>
            </a:lvl2pPr>
            <a:lvl3pPr>
              <a:defRPr sz="1600">
                <a:solidFill>
                  <a:schemeClr val="bg1">
                    <a:lumMod val="50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Content Placeholder 5">
            <a:extLst>
              <a:ext uri="{FF2B5EF4-FFF2-40B4-BE49-F238E27FC236}">
                <a16:creationId xmlns:a16="http://schemas.microsoft.com/office/drawing/2014/main" id="{5FBA54B0-C81C-49C3-BEB3-B6CB53A7BA36}"/>
              </a:ext>
            </a:extLst>
          </p:cNvPr>
          <p:cNvSpPr>
            <a:spLocks noGrp="1"/>
          </p:cNvSpPr>
          <p:nvPr>
            <p:ph sz="quarter" idx="4"/>
          </p:nvPr>
        </p:nvSpPr>
        <p:spPr>
          <a:xfrm>
            <a:off x="6172200" y="1419227"/>
            <a:ext cx="5183188" cy="4770436"/>
          </a:xfrm>
        </p:spPr>
        <p:txBody>
          <a:bodyPr>
            <a:normAutofit/>
          </a:bodyPr>
          <a:lstStyle>
            <a:lvl1pPr marL="0" indent="0">
              <a:buNone/>
              <a:defRPr sz="16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027459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1D98ED-0B3A-4FF0-ABB1-E01B3CA6A2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F6CEF7-E8F4-4BD2-857D-0EBFE3714E45}"/>
              </a:ext>
            </a:extLst>
          </p:cNvPr>
          <p:cNvSpPr>
            <a:spLocks noGrp="1"/>
          </p:cNvSpPr>
          <p:nvPr>
            <p:ph type="title"/>
          </p:nvPr>
        </p:nvSpPr>
        <p:spPr>
          <a:xfrm>
            <a:off x="660494" y="750890"/>
            <a:ext cx="5023130" cy="4081086"/>
          </a:xfrm>
        </p:spPr>
        <p:txBody>
          <a:bodyPr>
            <a:normAutofit/>
          </a:bodyPr>
          <a:lstStyle>
            <a:lvl1pPr>
              <a:defRPr sz="4000">
                <a:solidFill>
                  <a:srgbClr val="01473C"/>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id="{5FBA54B0-C81C-49C3-BEB3-B6CB53A7BA36}"/>
              </a:ext>
            </a:extLst>
          </p:cNvPr>
          <p:cNvSpPr>
            <a:spLocks noGrp="1"/>
          </p:cNvSpPr>
          <p:nvPr>
            <p:ph sz="quarter" idx="4"/>
          </p:nvPr>
        </p:nvSpPr>
        <p:spPr>
          <a:xfrm>
            <a:off x="6172200" y="1419227"/>
            <a:ext cx="5183188" cy="4770436"/>
          </a:xfrm>
        </p:spPr>
        <p:txBody>
          <a:bodyPr>
            <a:normAutofit/>
          </a:bodyPr>
          <a:lstStyle>
            <a:lvl1pPr marL="0" indent="0">
              <a:buNone/>
              <a:defRPr sz="16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889150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3834F4-6A38-4995-AE50-1ED676F1EE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FB94390-ADBE-4E00-A221-DAFC04393C47}"/>
              </a:ext>
            </a:extLst>
          </p:cNvPr>
          <p:cNvSpPr>
            <a:spLocks noGrp="1"/>
          </p:cNvSpPr>
          <p:nvPr>
            <p:ph type="title"/>
          </p:nvPr>
        </p:nvSpPr>
        <p:spPr>
          <a:xfrm>
            <a:off x="838198" y="1"/>
            <a:ext cx="10959791" cy="1025911"/>
          </a:xfrm>
        </p:spPr>
        <p:txBody>
          <a:bodyPr>
            <a:normAutofit/>
          </a:bodyPr>
          <a:lstStyle>
            <a:lvl1pPr>
              <a:defRPr sz="4000">
                <a:solidFill>
                  <a:srgbClr val="135346"/>
                </a:solidFill>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03DCC2A-58E5-4E8A-93C9-55930AF790E8}"/>
              </a:ext>
            </a:extLst>
          </p:cNvPr>
          <p:cNvSpPr>
            <a:spLocks noGrp="1"/>
          </p:cNvSpPr>
          <p:nvPr>
            <p:ph idx="1"/>
          </p:nvPr>
        </p:nvSpPr>
        <p:spPr>
          <a:xfrm>
            <a:off x="838200" y="1505415"/>
            <a:ext cx="10959790" cy="4671548"/>
          </a:xfr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62006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C25EB2-9901-4E6B-B9BA-49A3847A17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F797E7-AF86-4DB4-8C76-61694E38DB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45F1E04-4EC5-4151-B38A-8864F89F85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1A2337-EA23-4CF8-9C00-986964CCFD58}" type="datetimeFigureOut">
              <a:rPr lang="en-US" smtClean="0"/>
              <a:t>3/31/2023</a:t>
            </a:fld>
            <a:endParaRPr lang="en-US"/>
          </a:p>
        </p:txBody>
      </p:sp>
      <p:sp>
        <p:nvSpPr>
          <p:cNvPr id="5" name="Footer Placeholder 4">
            <a:extLst>
              <a:ext uri="{FF2B5EF4-FFF2-40B4-BE49-F238E27FC236}">
                <a16:creationId xmlns:a16="http://schemas.microsoft.com/office/drawing/2014/main" id="{51966774-61BA-46EB-AC6B-BD743A88F6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BA7105-8A3E-4526-B48E-D4DE0C8EC6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31EDE-9BE0-4920-85B0-0C7F2D76CB96}" type="slidenum">
              <a:rPr lang="en-US" smtClean="0"/>
              <a:t>‹#›</a:t>
            </a:fld>
            <a:endParaRPr lang="en-US"/>
          </a:p>
        </p:txBody>
      </p:sp>
    </p:spTree>
    <p:extLst>
      <p:ext uri="{BB962C8B-B14F-4D97-AF65-F5344CB8AC3E}">
        <p14:creationId xmlns:p14="http://schemas.microsoft.com/office/powerpoint/2010/main" val="2398475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6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4A6724-56BB-42A0-9A4A-F55CD3B60E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256EE0-E3EC-4DE3-A5BC-30075A47D7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3F53C-9093-49AE-BBBD-5413CC9711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4315D3-8D2C-4498-9F5F-7AB78AA38FEA}" type="datetimeFigureOut">
              <a:rPr lang="en-US" smtClean="0"/>
              <a:t>3/31/2023</a:t>
            </a:fld>
            <a:endParaRPr lang="en-US"/>
          </a:p>
        </p:txBody>
      </p:sp>
      <p:sp>
        <p:nvSpPr>
          <p:cNvPr id="5" name="Footer Placeholder 4">
            <a:extLst>
              <a:ext uri="{FF2B5EF4-FFF2-40B4-BE49-F238E27FC236}">
                <a16:creationId xmlns:a16="http://schemas.microsoft.com/office/drawing/2014/main" id="{F9C4FDC7-06E4-4387-BA06-1910F53A76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6C137F-F9D6-4571-B15F-3A0A037523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90771-691A-4A96-80F0-7D076448421D}" type="slidenum">
              <a:rPr lang="en-US" smtClean="0"/>
              <a:t>‹#›</a:t>
            </a:fld>
            <a:endParaRPr lang="en-US"/>
          </a:p>
        </p:txBody>
      </p:sp>
    </p:spTree>
    <p:extLst>
      <p:ext uri="{BB962C8B-B14F-4D97-AF65-F5344CB8AC3E}">
        <p14:creationId xmlns:p14="http://schemas.microsoft.com/office/powerpoint/2010/main" val="266981654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belaireks.gov/347/Woodlawn-Expansion-Projec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C0793-40A2-48F0-A138-C58D557470D5}"/>
              </a:ext>
            </a:extLst>
          </p:cNvPr>
          <p:cNvSpPr>
            <a:spLocks noGrp="1"/>
          </p:cNvSpPr>
          <p:nvPr>
            <p:ph type="ctrTitle"/>
          </p:nvPr>
        </p:nvSpPr>
        <p:spPr>
          <a:xfrm>
            <a:off x="2494768" y="4948251"/>
            <a:ext cx="6325590" cy="1003608"/>
          </a:xfrm>
        </p:spPr>
        <p:txBody>
          <a:bodyPr/>
          <a:lstStyle/>
          <a:p>
            <a:r>
              <a:rPr lang="en-US" dirty="0"/>
              <a:t>KDOT - Woodlawn Avenue Reconstruction</a:t>
            </a:r>
          </a:p>
        </p:txBody>
      </p:sp>
      <p:sp>
        <p:nvSpPr>
          <p:cNvPr id="3" name="Title 1">
            <a:extLst>
              <a:ext uri="{FF2B5EF4-FFF2-40B4-BE49-F238E27FC236}">
                <a16:creationId xmlns:a16="http://schemas.microsoft.com/office/drawing/2014/main" id="{C56D134E-8C39-4F23-84A9-05FECCD0BD55}"/>
              </a:ext>
            </a:extLst>
          </p:cNvPr>
          <p:cNvSpPr txBox="1">
            <a:spLocks/>
          </p:cNvSpPr>
          <p:nvPr/>
        </p:nvSpPr>
        <p:spPr>
          <a:xfrm>
            <a:off x="2869154" y="5776895"/>
            <a:ext cx="5286073" cy="100360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600" kern="1200">
                <a:solidFill>
                  <a:srgbClr val="404042"/>
                </a:solidFill>
                <a:latin typeface="Arial Black" panose="020B0A04020102020204" pitchFamily="34" charset="0"/>
                <a:ea typeface="+mj-ea"/>
                <a:cs typeface="+mj-cs"/>
              </a:defRPr>
            </a:lvl1pPr>
          </a:lstStyle>
          <a:p>
            <a:r>
              <a:rPr lang="en-US" sz="2400" i="1" dirty="0">
                <a:solidFill>
                  <a:srgbClr val="6BB9EA"/>
                </a:solidFill>
              </a:rPr>
              <a:t>City of the Future               with Respect for its Past</a:t>
            </a:r>
          </a:p>
        </p:txBody>
      </p:sp>
      <p:sp>
        <p:nvSpPr>
          <p:cNvPr id="6" name="Title 1">
            <a:extLst>
              <a:ext uri="{FF2B5EF4-FFF2-40B4-BE49-F238E27FC236}">
                <a16:creationId xmlns:a16="http://schemas.microsoft.com/office/drawing/2014/main" id="{F492EBBF-7109-43E4-A2F2-3A51AC3F435B}"/>
              </a:ext>
            </a:extLst>
          </p:cNvPr>
          <p:cNvSpPr txBox="1">
            <a:spLocks/>
          </p:cNvSpPr>
          <p:nvPr/>
        </p:nvSpPr>
        <p:spPr>
          <a:xfrm>
            <a:off x="6517375" y="744388"/>
            <a:ext cx="5286073" cy="100360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3600" kern="1200">
                <a:solidFill>
                  <a:srgbClr val="404042"/>
                </a:solidFill>
                <a:latin typeface="Arial Black" panose="020B0A04020102020204" pitchFamily="34" charset="0"/>
                <a:ea typeface="+mj-ea"/>
                <a:cs typeface="+mj-cs"/>
              </a:defRPr>
            </a:lvl1pPr>
          </a:lstStyle>
          <a:p>
            <a:r>
              <a:rPr lang="en-US" sz="2400" dirty="0">
                <a:solidFill>
                  <a:srgbClr val="6BB9EA"/>
                </a:solidFill>
              </a:rPr>
              <a:t>April 4th, 2023</a:t>
            </a:r>
          </a:p>
        </p:txBody>
      </p:sp>
    </p:spTree>
    <p:extLst>
      <p:ext uri="{BB962C8B-B14F-4D97-AF65-F5344CB8AC3E}">
        <p14:creationId xmlns:p14="http://schemas.microsoft.com/office/powerpoint/2010/main" val="543131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48621-E599-4560-AAB2-B4D8032E3346}"/>
              </a:ext>
            </a:extLst>
          </p:cNvPr>
          <p:cNvSpPr>
            <a:spLocks noGrp="1"/>
          </p:cNvSpPr>
          <p:nvPr>
            <p:ph type="title"/>
          </p:nvPr>
        </p:nvSpPr>
        <p:spPr/>
        <p:txBody>
          <a:bodyPr/>
          <a:lstStyle/>
          <a:p>
            <a:r>
              <a:rPr lang="en-US" dirty="0"/>
              <a:t>Project Phasing – Phase 2 (A-E)</a:t>
            </a:r>
          </a:p>
        </p:txBody>
      </p:sp>
      <p:sp>
        <p:nvSpPr>
          <p:cNvPr id="4" name="Content Placeholder 2">
            <a:extLst>
              <a:ext uri="{FF2B5EF4-FFF2-40B4-BE49-F238E27FC236}">
                <a16:creationId xmlns:a16="http://schemas.microsoft.com/office/drawing/2014/main" id="{5A0290FF-AA5E-465D-B9D7-5913C9760EDA}"/>
              </a:ext>
            </a:extLst>
          </p:cNvPr>
          <p:cNvSpPr txBox="1">
            <a:spLocks/>
          </p:cNvSpPr>
          <p:nvPr/>
        </p:nvSpPr>
        <p:spPr>
          <a:xfrm>
            <a:off x="519977" y="2133600"/>
            <a:ext cx="5654320" cy="3680564"/>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1473C"/>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457200" indent="-457200">
              <a:buFont typeface="Arial" panose="020B0604020202020204" pitchFamily="34" charset="0"/>
              <a:buChar char="•"/>
            </a:pPr>
            <a:r>
              <a:rPr lang="en-US" sz="1800" b="0" strike="sngStrike" dirty="0">
                <a:solidFill>
                  <a:schemeClr val="tx1"/>
                </a:solidFill>
              </a:rPr>
              <a:t>2A </a:t>
            </a:r>
          </a:p>
          <a:p>
            <a:pPr marL="914400" lvl="1" indent="-457200">
              <a:buFont typeface="Arial" panose="020B0604020202020204" pitchFamily="34" charset="0"/>
              <a:buChar char="•"/>
            </a:pPr>
            <a:r>
              <a:rPr lang="en-US" sz="1800" b="0" strike="sngStrike" dirty="0">
                <a:solidFill>
                  <a:schemeClr val="tx1"/>
                </a:solidFill>
              </a:rPr>
              <a:t>Work on East Portion of Woodlawn</a:t>
            </a:r>
          </a:p>
          <a:p>
            <a:pPr marL="914400" lvl="1" indent="-457200">
              <a:buFont typeface="Arial" panose="020B0604020202020204" pitchFamily="34" charset="0"/>
              <a:buChar char="•"/>
            </a:pPr>
            <a:r>
              <a:rPr lang="en-US" sz="1800" b="0" strike="sngStrike" dirty="0">
                <a:solidFill>
                  <a:schemeClr val="tx1"/>
                </a:solidFill>
              </a:rPr>
              <a:t>Install Fire access road North of Quail Ridge</a:t>
            </a:r>
          </a:p>
          <a:p>
            <a:pPr marL="457200" indent="-457200">
              <a:buFont typeface="Arial" panose="020B0604020202020204" pitchFamily="34" charset="0"/>
              <a:buChar char="•"/>
            </a:pPr>
            <a:r>
              <a:rPr lang="en-US" sz="1800" b="0" strike="sngStrike" dirty="0">
                <a:solidFill>
                  <a:schemeClr val="tx1"/>
                </a:solidFill>
              </a:rPr>
              <a:t>2B </a:t>
            </a:r>
          </a:p>
          <a:p>
            <a:pPr marL="914400" lvl="1" indent="-457200">
              <a:buFont typeface="Arial" panose="020B0604020202020204" pitchFamily="34" charset="0"/>
              <a:buChar char="•"/>
            </a:pPr>
            <a:r>
              <a:rPr lang="en-US" sz="1800" b="0" strike="sngStrike" dirty="0">
                <a:solidFill>
                  <a:schemeClr val="tx1"/>
                </a:solidFill>
              </a:rPr>
              <a:t>Continue East half of Woodlawn</a:t>
            </a:r>
          </a:p>
        </p:txBody>
      </p:sp>
      <p:sp>
        <p:nvSpPr>
          <p:cNvPr id="6" name="Content Placeholder 2">
            <a:extLst>
              <a:ext uri="{FF2B5EF4-FFF2-40B4-BE49-F238E27FC236}">
                <a16:creationId xmlns:a16="http://schemas.microsoft.com/office/drawing/2014/main" id="{BBE181D2-E62D-4EB4-BB04-CE7D578F2DE3}"/>
              </a:ext>
            </a:extLst>
          </p:cNvPr>
          <p:cNvSpPr txBox="1">
            <a:spLocks/>
          </p:cNvSpPr>
          <p:nvPr/>
        </p:nvSpPr>
        <p:spPr>
          <a:xfrm>
            <a:off x="6448926" y="2199698"/>
            <a:ext cx="5743074" cy="3376349"/>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1473C"/>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457200" indent="-457200">
              <a:buFont typeface="Arial" panose="020B0604020202020204" pitchFamily="34" charset="0"/>
              <a:buChar char="•"/>
            </a:pPr>
            <a:r>
              <a:rPr lang="en-US" sz="1800" b="0" strike="sngStrike" dirty="0">
                <a:solidFill>
                  <a:schemeClr val="tx1"/>
                </a:solidFill>
              </a:rPr>
              <a:t>2D</a:t>
            </a:r>
          </a:p>
          <a:p>
            <a:pPr marL="914400" lvl="1" indent="-457200">
              <a:buFont typeface="Arial" panose="020B0604020202020204" pitchFamily="34" charset="0"/>
              <a:buChar char="•"/>
            </a:pPr>
            <a:r>
              <a:rPr lang="en-US" sz="1800" b="0" strike="sngStrike" dirty="0">
                <a:solidFill>
                  <a:schemeClr val="tx1"/>
                </a:solidFill>
              </a:rPr>
              <a:t>North half of 45</a:t>
            </a:r>
            <a:r>
              <a:rPr lang="en-US" sz="1800" b="0" strike="sngStrike" baseline="30000" dirty="0">
                <a:solidFill>
                  <a:schemeClr val="tx1"/>
                </a:solidFill>
              </a:rPr>
              <a:t>th</a:t>
            </a:r>
            <a:endParaRPr lang="en-US" sz="1800" b="0" strike="sngStrike" dirty="0">
              <a:solidFill>
                <a:schemeClr val="tx1"/>
              </a:solidFill>
            </a:endParaRPr>
          </a:p>
          <a:p>
            <a:pPr marL="914400" lvl="1" indent="-457200">
              <a:buFont typeface="Arial" panose="020B0604020202020204" pitchFamily="34" charset="0"/>
              <a:buChar char="•"/>
            </a:pPr>
            <a:r>
              <a:rPr lang="en-US" sz="1800" b="0" strike="sngStrike" dirty="0"/>
              <a:t>NE corner of 45</a:t>
            </a:r>
            <a:r>
              <a:rPr lang="en-US" sz="1800" b="0" strike="sngStrike" baseline="30000" dirty="0"/>
              <a:t>th</a:t>
            </a:r>
            <a:r>
              <a:rPr lang="en-US" sz="1800" b="0" strike="sngStrike" dirty="0"/>
              <a:t> intersection</a:t>
            </a:r>
          </a:p>
          <a:p>
            <a:pPr marL="457200" indent="-457200">
              <a:buFont typeface="Arial" panose="020B0604020202020204" pitchFamily="34" charset="0"/>
              <a:buChar char="•"/>
            </a:pPr>
            <a:r>
              <a:rPr lang="en-US" sz="1800" dirty="0">
                <a:solidFill>
                  <a:schemeClr val="tx1"/>
                </a:solidFill>
              </a:rPr>
              <a:t>2E</a:t>
            </a:r>
          </a:p>
          <a:p>
            <a:pPr marL="914400" lvl="1" indent="-457200">
              <a:buFont typeface="Arial" panose="020B0604020202020204" pitchFamily="34" charset="0"/>
              <a:buChar char="•"/>
            </a:pPr>
            <a:r>
              <a:rPr lang="en-US" sz="1800" strike="sngStrike" dirty="0">
                <a:solidFill>
                  <a:schemeClr val="tx1"/>
                </a:solidFill>
              </a:rPr>
              <a:t>West half of intersection at Woodlawn and 45</a:t>
            </a:r>
            <a:r>
              <a:rPr lang="en-US" sz="1800" strike="sngStrike" baseline="30000" dirty="0">
                <a:solidFill>
                  <a:schemeClr val="tx1"/>
                </a:solidFill>
              </a:rPr>
              <a:t>th</a:t>
            </a:r>
          </a:p>
          <a:p>
            <a:pPr marL="914400" lvl="1" indent="-457200">
              <a:buFont typeface="Arial" panose="020B0604020202020204" pitchFamily="34" charset="0"/>
              <a:buChar char="•"/>
            </a:pPr>
            <a:r>
              <a:rPr lang="en-US" sz="2400" baseline="30000" dirty="0"/>
              <a:t>Complete utility and base paving operations within the right of way at the railroad intersection</a:t>
            </a:r>
          </a:p>
          <a:p>
            <a:pPr marL="457200" indent="-457200">
              <a:buFont typeface="Arial" panose="020B0604020202020204" pitchFamily="34" charset="0"/>
              <a:buChar char="•"/>
            </a:pPr>
            <a:r>
              <a:rPr lang="en-US" sz="3200" baseline="30000" dirty="0"/>
              <a:t>3</a:t>
            </a:r>
          </a:p>
          <a:p>
            <a:pPr marL="914400" lvl="1" indent="-457200">
              <a:buFont typeface="Arial" panose="020B0604020202020204" pitchFamily="34" charset="0"/>
              <a:buChar char="•"/>
            </a:pPr>
            <a:r>
              <a:rPr lang="en-US" sz="2400" baseline="30000" dirty="0"/>
              <a:t>Utility work, grading, and paving operations along the west half of Woodlawn (Some of this work is happening now)</a:t>
            </a:r>
          </a:p>
          <a:p>
            <a:pPr lvl="1"/>
            <a:endParaRPr lang="en-US" sz="1800" strike="sngStrike" dirty="0">
              <a:solidFill>
                <a:schemeClr val="tx1"/>
              </a:solidFill>
            </a:endParaRPr>
          </a:p>
          <a:p>
            <a:pPr lvl="1"/>
            <a:endParaRPr lang="en-US" sz="1400" b="0" dirty="0">
              <a:solidFill>
                <a:schemeClr val="tx1"/>
              </a:solidFill>
            </a:endParaRPr>
          </a:p>
        </p:txBody>
      </p:sp>
      <p:sp>
        <p:nvSpPr>
          <p:cNvPr id="7" name="Content Placeholder 2">
            <a:extLst>
              <a:ext uri="{FF2B5EF4-FFF2-40B4-BE49-F238E27FC236}">
                <a16:creationId xmlns:a16="http://schemas.microsoft.com/office/drawing/2014/main" id="{6BB7D825-0677-4434-BEDD-FB16F57295BF}"/>
              </a:ext>
            </a:extLst>
          </p:cNvPr>
          <p:cNvSpPr txBox="1">
            <a:spLocks/>
          </p:cNvSpPr>
          <p:nvPr/>
        </p:nvSpPr>
        <p:spPr>
          <a:xfrm>
            <a:off x="1017038" y="1358124"/>
            <a:ext cx="10011746" cy="569300"/>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1473C"/>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lvl="1" algn="ctr"/>
            <a:r>
              <a:rPr lang="en-US" sz="2800" b="0" dirty="0">
                <a:solidFill>
                  <a:schemeClr val="tx1"/>
                </a:solidFill>
                <a:latin typeface="Arial" panose="020B0604020202020204" pitchFamily="34" charset="0"/>
                <a:cs typeface="Arial" panose="020B0604020202020204" pitchFamily="34" charset="0"/>
              </a:rPr>
              <a:t>Construct East Portion of Woodlawn</a:t>
            </a:r>
          </a:p>
        </p:txBody>
      </p:sp>
      <p:sp>
        <p:nvSpPr>
          <p:cNvPr id="8" name="TextBox 7">
            <a:extLst>
              <a:ext uri="{FF2B5EF4-FFF2-40B4-BE49-F238E27FC236}">
                <a16:creationId xmlns:a16="http://schemas.microsoft.com/office/drawing/2014/main" id="{7F7944B1-DD9F-2D59-DF0C-D9B1C17EE19C}"/>
              </a:ext>
            </a:extLst>
          </p:cNvPr>
          <p:cNvSpPr txBox="1"/>
          <p:nvPr/>
        </p:nvSpPr>
        <p:spPr>
          <a:xfrm>
            <a:off x="519977" y="3824239"/>
            <a:ext cx="6123962" cy="923330"/>
          </a:xfrm>
          <a:prstGeom prst="rect">
            <a:avLst/>
          </a:prstGeom>
          <a:noFill/>
        </p:spPr>
        <p:txBody>
          <a:bodyPr wrap="square">
            <a:spAutoFit/>
          </a:bodyPr>
          <a:lstStyle/>
          <a:p>
            <a:pPr marL="457200" indent="-457200">
              <a:buFont typeface="Arial" panose="020B0604020202020204" pitchFamily="34" charset="0"/>
              <a:buChar char="•"/>
            </a:pPr>
            <a:r>
              <a:rPr lang="en-US" strike="sngStrike" dirty="0">
                <a:solidFill>
                  <a:schemeClr val="tx1"/>
                </a:solidFill>
              </a:rPr>
              <a:t>2C</a:t>
            </a:r>
            <a:r>
              <a:rPr lang="en-US" dirty="0">
                <a:solidFill>
                  <a:schemeClr val="tx1"/>
                </a:solidFill>
              </a:rPr>
              <a:t> </a:t>
            </a:r>
          </a:p>
          <a:p>
            <a:pPr marL="914400" lvl="1" indent="-457200">
              <a:buFont typeface="Arial" panose="020B0604020202020204" pitchFamily="34" charset="0"/>
              <a:buChar char="•"/>
            </a:pPr>
            <a:r>
              <a:rPr lang="en-US" strike="sngStrike" dirty="0">
                <a:solidFill>
                  <a:schemeClr val="tx1"/>
                </a:solidFill>
              </a:rPr>
              <a:t>South half of 45th</a:t>
            </a:r>
          </a:p>
          <a:p>
            <a:pPr marL="914400" lvl="1" indent="-457200">
              <a:buFont typeface="Arial" panose="020B0604020202020204" pitchFamily="34" charset="0"/>
              <a:buChar char="•"/>
            </a:pPr>
            <a:r>
              <a:rPr lang="en-US" strike="sngStrike" dirty="0">
                <a:solidFill>
                  <a:schemeClr val="tx1"/>
                </a:solidFill>
              </a:rPr>
              <a:t>Work on SE corner of 45</a:t>
            </a:r>
            <a:r>
              <a:rPr lang="en-US" strike="sngStrike" baseline="30000" dirty="0">
                <a:solidFill>
                  <a:schemeClr val="tx1"/>
                </a:solidFill>
              </a:rPr>
              <a:t>th</a:t>
            </a:r>
            <a:r>
              <a:rPr lang="en-US" strike="sngStrike" dirty="0">
                <a:solidFill>
                  <a:schemeClr val="tx1"/>
                </a:solidFill>
              </a:rPr>
              <a:t> intersection</a:t>
            </a:r>
          </a:p>
        </p:txBody>
      </p:sp>
    </p:spTree>
    <p:extLst>
      <p:ext uri="{BB962C8B-B14F-4D97-AF65-F5344CB8AC3E}">
        <p14:creationId xmlns:p14="http://schemas.microsoft.com/office/powerpoint/2010/main" val="274261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6A603-B86C-406D-8719-405A6349F160}"/>
              </a:ext>
            </a:extLst>
          </p:cNvPr>
          <p:cNvSpPr>
            <a:spLocks noGrp="1"/>
          </p:cNvSpPr>
          <p:nvPr>
            <p:ph type="title"/>
          </p:nvPr>
        </p:nvSpPr>
        <p:spPr/>
        <p:txBody>
          <a:bodyPr/>
          <a:lstStyle/>
          <a:p>
            <a:r>
              <a:rPr lang="en-US" dirty="0"/>
              <a:t>Upcoming Activities</a:t>
            </a:r>
          </a:p>
        </p:txBody>
      </p:sp>
      <p:sp>
        <p:nvSpPr>
          <p:cNvPr id="3" name="Content Placeholder 2">
            <a:extLst>
              <a:ext uri="{FF2B5EF4-FFF2-40B4-BE49-F238E27FC236}">
                <a16:creationId xmlns:a16="http://schemas.microsoft.com/office/drawing/2014/main" id="{441EFF6D-6349-42DB-9C1A-51BD04DFA88F}"/>
              </a:ext>
            </a:extLst>
          </p:cNvPr>
          <p:cNvSpPr>
            <a:spLocks noGrp="1"/>
          </p:cNvSpPr>
          <p:nvPr>
            <p:ph idx="1"/>
          </p:nvPr>
        </p:nvSpPr>
        <p:spPr>
          <a:xfrm>
            <a:off x="838201" y="1952625"/>
            <a:ext cx="4863792" cy="3726722"/>
          </a:xfrm>
        </p:spPr>
        <p:txBody>
          <a:bodyPr>
            <a:normAutofit/>
          </a:bodyPr>
          <a:lstStyle/>
          <a:p>
            <a:r>
              <a:rPr lang="en-US" sz="2000" dirty="0"/>
              <a:t>Asphalt paving operations expected to begin along the west half of Woodlawn within the next 2 to 3 weeks</a:t>
            </a:r>
          </a:p>
          <a:p>
            <a:r>
              <a:rPr lang="en-US" sz="2000" dirty="0"/>
              <a:t>Continue working on subgrade, base, and pavement at entrances to residential streets west of Woodlawn</a:t>
            </a:r>
          </a:p>
          <a:p>
            <a:r>
              <a:rPr lang="en-US" sz="2000" dirty="0"/>
              <a:t>Continue installation of storm sewer items south of the railroad tracks</a:t>
            </a:r>
          </a:p>
          <a:p>
            <a:pPr lvl="1"/>
            <a:endParaRPr lang="en-US" dirty="0"/>
          </a:p>
          <a:p>
            <a:pPr marL="457200" lvl="1" indent="0">
              <a:buNone/>
            </a:pPr>
            <a:endParaRPr lang="en-US" dirty="0"/>
          </a:p>
          <a:p>
            <a:endParaRPr lang="en-US" dirty="0"/>
          </a:p>
          <a:p>
            <a:endParaRPr lang="en-US" dirty="0"/>
          </a:p>
          <a:p>
            <a:pPr marL="457200" lvl="1" indent="0">
              <a:buNone/>
            </a:pPr>
            <a:endParaRPr lang="en-US" dirty="0"/>
          </a:p>
        </p:txBody>
      </p:sp>
      <p:sp>
        <p:nvSpPr>
          <p:cNvPr id="9" name="Content Placeholder 2">
            <a:extLst>
              <a:ext uri="{FF2B5EF4-FFF2-40B4-BE49-F238E27FC236}">
                <a16:creationId xmlns:a16="http://schemas.microsoft.com/office/drawing/2014/main" id="{625CCF98-9C95-4A6A-B57D-1B802A7304DD}"/>
              </a:ext>
            </a:extLst>
          </p:cNvPr>
          <p:cNvSpPr txBox="1">
            <a:spLocks/>
          </p:cNvSpPr>
          <p:nvPr/>
        </p:nvSpPr>
        <p:spPr>
          <a:xfrm>
            <a:off x="5863204" y="1917014"/>
            <a:ext cx="4863794" cy="3905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u="sng" dirty="0"/>
              <a:t>Additional Activities</a:t>
            </a:r>
          </a:p>
          <a:p>
            <a:r>
              <a:rPr lang="en-US" sz="2000" dirty="0"/>
              <a:t>Railroad right of way utility and pavement replacement work scheduled to begin in mid to late April and continue through July</a:t>
            </a:r>
          </a:p>
          <a:p>
            <a:r>
              <a:rPr lang="en-US" sz="2000" dirty="0"/>
              <a:t>Through traffic at the railroad will be shut down during this timeframe</a:t>
            </a:r>
          </a:p>
          <a:p>
            <a:r>
              <a:rPr lang="en-US" sz="2000" dirty="0"/>
              <a:t>There will be north and southbound traffic on Woodlawn from 37</a:t>
            </a:r>
            <a:r>
              <a:rPr lang="en-US" sz="2000" baseline="30000" dirty="0"/>
              <a:t>th</a:t>
            </a:r>
            <a:r>
              <a:rPr lang="en-US" sz="2000" dirty="0"/>
              <a:t> to 39</a:t>
            </a:r>
            <a:r>
              <a:rPr lang="en-US" sz="2000" baseline="30000" dirty="0"/>
              <a:t>th</a:t>
            </a:r>
            <a:r>
              <a:rPr lang="en-US" sz="2000" dirty="0"/>
              <a:t> St </a:t>
            </a:r>
            <a:r>
              <a:rPr lang="en-US" sz="2000" b="1" u="sng" dirty="0"/>
              <a:t>AND</a:t>
            </a:r>
            <a:r>
              <a:rPr lang="en-US" sz="2000" dirty="0"/>
              <a:t> 45</a:t>
            </a:r>
            <a:r>
              <a:rPr lang="en-US" sz="2000" baseline="30000" dirty="0"/>
              <a:t>th</a:t>
            </a:r>
            <a:r>
              <a:rPr lang="en-US" sz="2000" dirty="0"/>
              <a:t> St to the Vet Clinic</a:t>
            </a:r>
          </a:p>
          <a:p>
            <a:pPr lvl="1"/>
            <a:endParaRPr lang="en-US" dirty="0"/>
          </a:p>
        </p:txBody>
      </p:sp>
    </p:spTree>
    <p:extLst>
      <p:ext uri="{BB962C8B-B14F-4D97-AF65-F5344CB8AC3E}">
        <p14:creationId xmlns:p14="http://schemas.microsoft.com/office/powerpoint/2010/main" val="1034132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r parked in a parking lot&#10;&#10;Description automatically generated with low confidence">
            <a:extLst>
              <a:ext uri="{FF2B5EF4-FFF2-40B4-BE49-F238E27FC236}">
                <a16:creationId xmlns:a16="http://schemas.microsoft.com/office/drawing/2014/main" id="{753FDD44-101D-37CF-17A9-EBEBC33F765B}"/>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13818"/>
          <a:stretch/>
        </p:blipFill>
        <p:spPr>
          <a:xfrm>
            <a:off x="3523488" y="10"/>
            <a:ext cx="8668512" cy="6857990"/>
          </a:xfrm>
          <a:prstGeom prst="rect">
            <a:avLst/>
          </a:prstGeom>
        </p:spPr>
      </p:pic>
      <p:sp>
        <p:nvSpPr>
          <p:cNvPr id="64" name="Rectangle 6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C1B2EF-DDA2-6AE5-EF4E-A64AA3F3978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a:solidFill>
                  <a:schemeClr val="tx1"/>
                </a:solidFill>
                <a:latin typeface="+mj-lt"/>
                <a:cs typeface="+mj-cs"/>
              </a:rPr>
              <a:t>Traffic Flow</a:t>
            </a:r>
            <a:br>
              <a:rPr lang="en-US" sz="4800">
                <a:solidFill>
                  <a:schemeClr val="tx1"/>
                </a:solidFill>
                <a:latin typeface="+mj-lt"/>
                <a:cs typeface="+mj-cs"/>
              </a:rPr>
            </a:br>
            <a:endParaRPr lang="en-US" sz="4800" b="1">
              <a:solidFill>
                <a:schemeClr val="tx1"/>
              </a:solidFill>
              <a:latin typeface="+mj-lt"/>
              <a:cs typeface="+mj-cs"/>
            </a:endParaRPr>
          </a:p>
        </p:txBody>
      </p:sp>
      <p:sp>
        <p:nvSpPr>
          <p:cNvPr id="66" name="Rectangle 6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8" name="Rectangle 6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95390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C1B2EF-DDA2-6AE5-EF4E-A64AA3F39785}"/>
              </a:ext>
            </a:extLst>
          </p:cNvPr>
          <p:cNvSpPr>
            <a:spLocks noGrp="1"/>
          </p:cNvSpPr>
          <p:nvPr>
            <p:ph type="title"/>
          </p:nvPr>
        </p:nvSpPr>
        <p:spPr>
          <a:xfrm>
            <a:off x="699713" y="248038"/>
            <a:ext cx="10553005" cy="1159200"/>
          </a:xfrm>
        </p:spPr>
        <p:txBody>
          <a:bodyPr vert="horz" lIns="91440" tIns="45720" rIns="91440" bIns="45720" rtlCol="0" anchor="ctr">
            <a:normAutofit/>
          </a:bodyPr>
          <a:lstStyle/>
          <a:p>
            <a:r>
              <a:rPr lang="en-US" kern="1200" dirty="0">
                <a:solidFill>
                  <a:srgbClr val="FFFFFF"/>
                </a:solidFill>
                <a:latin typeface="+mj-lt"/>
                <a:ea typeface="+mj-ea"/>
                <a:cs typeface="+mj-cs"/>
              </a:rPr>
              <a:t>Traffic flow during railroad work area closure</a:t>
            </a:r>
          </a:p>
        </p:txBody>
      </p:sp>
      <p:pic>
        <p:nvPicPr>
          <p:cNvPr id="7" name="Picture 6">
            <a:extLst>
              <a:ext uri="{FF2B5EF4-FFF2-40B4-BE49-F238E27FC236}">
                <a16:creationId xmlns:a16="http://schemas.microsoft.com/office/drawing/2014/main" id="{451909E5-FC51-9AEF-9186-CACBBE77AA38}"/>
              </a:ext>
            </a:extLst>
          </p:cNvPr>
          <p:cNvPicPr>
            <a:picLocks noChangeAspect="1"/>
          </p:cNvPicPr>
          <p:nvPr/>
        </p:nvPicPr>
        <p:blipFill>
          <a:blip r:embed="rId2"/>
          <a:stretch>
            <a:fillRect/>
          </a:stretch>
        </p:blipFill>
        <p:spPr>
          <a:xfrm>
            <a:off x="-4" y="1574309"/>
            <a:ext cx="12186103" cy="4387951"/>
          </a:xfrm>
          <a:prstGeom prst="rect">
            <a:avLst/>
          </a:prstGeom>
        </p:spPr>
      </p:pic>
    </p:spTree>
    <p:extLst>
      <p:ext uri="{BB962C8B-B14F-4D97-AF65-F5344CB8AC3E}">
        <p14:creationId xmlns:p14="http://schemas.microsoft.com/office/powerpoint/2010/main" val="2749493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C1B2EF-DDA2-6AE5-EF4E-A64AA3F39785}"/>
              </a:ext>
            </a:extLst>
          </p:cNvPr>
          <p:cNvSpPr>
            <a:spLocks noGrp="1"/>
          </p:cNvSpPr>
          <p:nvPr>
            <p:ph type="title"/>
          </p:nvPr>
        </p:nvSpPr>
        <p:spPr>
          <a:xfrm>
            <a:off x="1371599" y="294538"/>
            <a:ext cx="9895951" cy="1033669"/>
          </a:xfrm>
        </p:spPr>
        <p:txBody>
          <a:bodyPr vert="horz" lIns="91440" tIns="45720" rIns="91440" bIns="45720" rtlCol="0" anchor="ctr">
            <a:normAutofit/>
          </a:bodyPr>
          <a:lstStyle/>
          <a:p>
            <a:r>
              <a:rPr lang="en-US" kern="1200" dirty="0">
                <a:solidFill>
                  <a:srgbClr val="FFFFFF"/>
                </a:solidFill>
                <a:latin typeface="+mj-lt"/>
                <a:ea typeface="+mj-ea"/>
                <a:cs typeface="+mj-cs"/>
              </a:rPr>
              <a:t>Traffic flow during railroad work area closure</a:t>
            </a:r>
          </a:p>
        </p:txBody>
      </p:sp>
      <p:pic>
        <p:nvPicPr>
          <p:cNvPr id="7" name="Picture 6">
            <a:extLst>
              <a:ext uri="{FF2B5EF4-FFF2-40B4-BE49-F238E27FC236}">
                <a16:creationId xmlns:a16="http://schemas.microsoft.com/office/drawing/2014/main" id="{DC2BB350-4DB4-4550-3F62-D2940666BA79}"/>
              </a:ext>
            </a:extLst>
          </p:cNvPr>
          <p:cNvPicPr>
            <a:picLocks noChangeAspect="1"/>
          </p:cNvPicPr>
          <p:nvPr/>
        </p:nvPicPr>
        <p:blipFill>
          <a:blip r:embed="rId2"/>
          <a:stretch>
            <a:fillRect/>
          </a:stretch>
        </p:blipFill>
        <p:spPr>
          <a:xfrm>
            <a:off x="0" y="4581525"/>
            <a:ext cx="11591925" cy="2276475"/>
          </a:xfrm>
          <a:prstGeom prst="rect">
            <a:avLst/>
          </a:prstGeom>
        </p:spPr>
      </p:pic>
      <p:pic>
        <p:nvPicPr>
          <p:cNvPr id="10" name="Picture 9">
            <a:extLst>
              <a:ext uri="{FF2B5EF4-FFF2-40B4-BE49-F238E27FC236}">
                <a16:creationId xmlns:a16="http://schemas.microsoft.com/office/drawing/2014/main" id="{4152BB67-FBA9-BB6B-F088-4B48C2487443}"/>
              </a:ext>
            </a:extLst>
          </p:cNvPr>
          <p:cNvPicPr>
            <a:picLocks noChangeAspect="1"/>
          </p:cNvPicPr>
          <p:nvPr/>
        </p:nvPicPr>
        <p:blipFill>
          <a:blip r:embed="rId3"/>
          <a:stretch>
            <a:fillRect/>
          </a:stretch>
        </p:blipFill>
        <p:spPr>
          <a:xfrm>
            <a:off x="-4" y="2409825"/>
            <a:ext cx="11591925" cy="2038350"/>
          </a:xfrm>
          <a:prstGeom prst="rect">
            <a:avLst/>
          </a:prstGeom>
        </p:spPr>
      </p:pic>
    </p:spTree>
    <p:extLst>
      <p:ext uri="{BB962C8B-B14F-4D97-AF65-F5344CB8AC3E}">
        <p14:creationId xmlns:p14="http://schemas.microsoft.com/office/powerpoint/2010/main" val="282847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0" name="Rectangle 10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Freeform: Shape 1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0" name="Rectangle 1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C1B2EF-DDA2-6AE5-EF4E-A64AA3F39785}"/>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kern="1200">
                <a:solidFill>
                  <a:srgbClr val="FFFFFF"/>
                </a:solidFill>
                <a:latin typeface="+mj-lt"/>
                <a:ea typeface="+mj-ea"/>
                <a:cs typeface="+mj-cs"/>
              </a:rPr>
              <a:t>Railroad Closure Details</a:t>
            </a:r>
          </a:p>
        </p:txBody>
      </p:sp>
      <p:sp>
        <p:nvSpPr>
          <p:cNvPr id="103" name="TextBox 5">
            <a:extLst>
              <a:ext uri="{FF2B5EF4-FFF2-40B4-BE49-F238E27FC236}">
                <a16:creationId xmlns:a16="http://schemas.microsoft.com/office/drawing/2014/main" id="{75BB197A-00F5-0CAF-73AB-23E4ABFA4593}"/>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000" dirty="0"/>
              <a:t>Projected to begin this work in mid to late April and continue through the month of July</a:t>
            </a:r>
          </a:p>
          <a:p>
            <a:pPr marL="285750" indent="-228600">
              <a:lnSpc>
                <a:spcPct val="90000"/>
              </a:lnSpc>
              <a:spcAft>
                <a:spcPts val="600"/>
              </a:spcAft>
              <a:buFont typeface="Arial" panose="020B0604020202020204" pitchFamily="34" charset="0"/>
              <a:buChar char="•"/>
            </a:pPr>
            <a:r>
              <a:rPr lang="en-US" sz="2000" dirty="0"/>
              <a:t>The traffic control will be very similar to the railroad closure that was done (by the railroad) a few weeks ago </a:t>
            </a:r>
            <a:r>
              <a:rPr lang="en-US" sz="2000" b="1" u="sng" dirty="0"/>
              <a:t>with the exception that 45</a:t>
            </a:r>
            <a:r>
              <a:rPr lang="en-US" sz="2000" b="1" u="sng" baseline="30000" dirty="0"/>
              <a:t>th</a:t>
            </a:r>
            <a:r>
              <a:rPr lang="en-US" sz="2000" b="1" u="sng" dirty="0"/>
              <a:t> St. is now open in all directions</a:t>
            </a:r>
          </a:p>
          <a:p>
            <a:pPr marL="285750" indent="-228600">
              <a:lnSpc>
                <a:spcPct val="90000"/>
              </a:lnSpc>
              <a:spcAft>
                <a:spcPts val="600"/>
              </a:spcAft>
              <a:buFont typeface="Arial" panose="020B0604020202020204" pitchFamily="34" charset="0"/>
              <a:buChar char="•"/>
            </a:pPr>
            <a:r>
              <a:rPr lang="en-US" sz="2000" dirty="0"/>
              <a:t>Crews will be installing sewer lines and manholes, a waterline, and rebuilding the pavement in and around the railroad right of way</a:t>
            </a:r>
          </a:p>
          <a:p>
            <a:pPr marL="285750" indent="-228600">
              <a:lnSpc>
                <a:spcPct val="90000"/>
              </a:lnSpc>
              <a:spcAft>
                <a:spcPts val="600"/>
              </a:spcAft>
              <a:buFont typeface="Arial" panose="020B0604020202020204" pitchFamily="34" charset="0"/>
              <a:buChar char="•"/>
            </a:pPr>
            <a:r>
              <a:rPr lang="en-US" sz="2000" dirty="0"/>
              <a:t>Access will be allowed to all businesses and residents during this road closure</a:t>
            </a:r>
          </a:p>
          <a:p>
            <a:pPr marL="285750"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484567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C5305-DAD8-4F6C-AA5D-F349ED83D7D7}"/>
              </a:ext>
            </a:extLst>
          </p:cNvPr>
          <p:cNvSpPr>
            <a:spLocks noGrp="1"/>
          </p:cNvSpPr>
          <p:nvPr>
            <p:ph type="title"/>
          </p:nvPr>
        </p:nvSpPr>
        <p:spPr/>
        <p:txBody>
          <a:bodyPr/>
          <a:lstStyle/>
          <a:p>
            <a:r>
              <a:rPr lang="en-US" dirty="0"/>
              <a:t>    Questions?</a:t>
            </a:r>
            <a:br>
              <a:rPr lang="en-US" dirty="0"/>
            </a:br>
            <a:br>
              <a:rPr lang="en-US" dirty="0"/>
            </a:br>
            <a:endParaRPr lang="en-US" dirty="0"/>
          </a:p>
        </p:txBody>
      </p:sp>
    </p:spTree>
    <p:extLst>
      <p:ext uri="{BB962C8B-B14F-4D97-AF65-F5344CB8AC3E}">
        <p14:creationId xmlns:p14="http://schemas.microsoft.com/office/powerpoint/2010/main" val="2428462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4">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6A603-B86C-406D-8719-405A6349F160}"/>
              </a:ext>
            </a:extLst>
          </p:cNvPr>
          <p:cNvSpPr>
            <a:spLocks noGrp="1"/>
          </p:cNvSpPr>
          <p:nvPr>
            <p:ph type="title"/>
          </p:nvPr>
        </p:nvSpPr>
        <p:spPr>
          <a:xfrm>
            <a:off x="612648" y="365125"/>
            <a:ext cx="5295015" cy="2063808"/>
          </a:xfrm>
        </p:spPr>
        <p:txBody>
          <a:bodyPr anchor="b">
            <a:normAutofit/>
          </a:bodyPr>
          <a:lstStyle/>
          <a:p>
            <a:r>
              <a:rPr lang="en-US" sz="5400" dirty="0"/>
              <a:t>Safety Statement</a:t>
            </a:r>
          </a:p>
        </p:txBody>
      </p:sp>
      <p:sp>
        <p:nvSpPr>
          <p:cNvPr id="37"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1EFF6D-6349-42DB-9C1A-51BD04DFA88F}"/>
              </a:ext>
            </a:extLst>
          </p:cNvPr>
          <p:cNvSpPr>
            <a:spLocks noGrp="1"/>
          </p:cNvSpPr>
          <p:nvPr>
            <p:ph idx="1"/>
          </p:nvPr>
        </p:nvSpPr>
        <p:spPr>
          <a:xfrm>
            <a:off x="612648" y="2908005"/>
            <a:ext cx="5295015" cy="3268957"/>
          </a:xfrm>
        </p:spPr>
        <p:txBody>
          <a:bodyPr>
            <a:normAutofit lnSpcReduction="10000"/>
          </a:bodyPr>
          <a:lstStyle/>
          <a:p>
            <a:pPr marL="0" indent="0">
              <a:buNone/>
            </a:pPr>
            <a:r>
              <a:rPr lang="en-US" sz="1700" b="1" dirty="0"/>
              <a:t>Weather related concerns with construction activity </a:t>
            </a:r>
            <a:r>
              <a:rPr lang="en-US" sz="1700" b="1" u="sng" dirty="0"/>
              <a:t>(SPRINGTIME EDITION)</a:t>
            </a:r>
          </a:p>
          <a:p>
            <a:r>
              <a:rPr lang="en-US" sz="1700" dirty="0"/>
              <a:t>Be aware of changing conditions</a:t>
            </a:r>
          </a:p>
          <a:p>
            <a:r>
              <a:rPr lang="en-US" sz="1700" dirty="0"/>
              <a:t>Use a trusted source for keeping you informed on weather forecast  </a:t>
            </a:r>
          </a:p>
          <a:p>
            <a:r>
              <a:rPr lang="en-US" sz="1700" dirty="0"/>
              <a:t>Have a plan if the weather starts to get bad</a:t>
            </a:r>
          </a:p>
          <a:p>
            <a:pPr lvl="1"/>
            <a:r>
              <a:rPr lang="en-US" sz="1700" dirty="0"/>
              <a:t>Know where to exit the area</a:t>
            </a:r>
          </a:p>
          <a:p>
            <a:pPr lvl="1"/>
            <a:r>
              <a:rPr lang="en-US" sz="1700" dirty="0"/>
              <a:t>Designate a muster area</a:t>
            </a:r>
          </a:p>
          <a:p>
            <a:pPr lvl="1"/>
            <a:r>
              <a:rPr lang="en-US" sz="1700" dirty="0"/>
              <a:t>Communicate with the people around you</a:t>
            </a:r>
          </a:p>
          <a:p>
            <a:pPr lvl="1"/>
            <a:r>
              <a:rPr lang="en-US" sz="1700" dirty="0"/>
              <a:t>Be prepared to leave the site and find shelter in the event of a tornado…</a:t>
            </a:r>
          </a:p>
          <a:p>
            <a:pPr marL="0" indent="0">
              <a:buNone/>
            </a:pPr>
            <a:endParaRPr lang="en-US" sz="1700" dirty="0"/>
          </a:p>
        </p:txBody>
      </p:sp>
      <p:pic>
        <p:nvPicPr>
          <p:cNvPr id="7" name="Picture 6" descr="A truck parked on the side of a road&#10;&#10;Description automatically generated with low confidence">
            <a:extLst>
              <a:ext uri="{FF2B5EF4-FFF2-40B4-BE49-F238E27FC236}">
                <a16:creationId xmlns:a16="http://schemas.microsoft.com/office/drawing/2014/main" id="{D61D7F1A-8624-4D1E-A5D2-EF1564A78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55955" y="722944"/>
            <a:ext cx="2884488" cy="2163366"/>
          </a:xfrm>
          <a:prstGeom prst="rect">
            <a:avLst/>
          </a:prstGeom>
        </p:spPr>
      </p:pic>
      <p:pic>
        <p:nvPicPr>
          <p:cNvPr id="5" name="Picture 4" descr="A close up of a sign&#10;&#10;Description automatically generated">
            <a:extLst>
              <a:ext uri="{FF2B5EF4-FFF2-40B4-BE49-F238E27FC236}">
                <a16:creationId xmlns:a16="http://schemas.microsoft.com/office/drawing/2014/main" id="{842DAD86-F4AD-48B2-B86B-947DCC970B61}"/>
              </a:ext>
            </a:extLst>
          </p:cNvPr>
          <p:cNvPicPr>
            <a:picLocks noChangeAspect="1"/>
          </p:cNvPicPr>
          <p:nvPr/>
        </p:nvPicPr>
        <p:blipFill>
          <a:blip r:embed="rId4"/>
          <a:stretch>
            <a:fillRect/>
          </a:stretch>
        </p:blipFill>
        <p:spPr>
          <a:xfrm>
            <a:off x="9224328" y="502825"/>
            <a:ext cx="2603605" cy="2603605"/>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6FAF749B-4B9A-47AF-B21C-9BE61CAE934A}"/>
              </a:ext>
            </a:extLst>
          </p:cNvPr>
          <p:cNvPicPr>
            <a:picLocks noChangeAspect="1"/>
          </p:cNvPicPr>
          <p:nvPr/>
        </p:nvPicPr>
        <p:blipFill>
          <a:blip r:embed="rId5"/>
          <a:stretch>
            <a:fillRect/>
          </a:stretch>
        </p:blipFill>
        <p:spPr>
          <a:xfrm>
            <a:off x="6790895" y="3426258"/>
            <a:ext cx="4642540" cy="2750705"/>
          </a:xfrm>
          <a:prstGeom prst="rect">
            <a:avLst/>
          </a:prstGeom>
        </p:spPr>
      </p:pic>
    </p:spTree>
    <p:extLst>
      <p:ext uri="{BB962C8B-B14F-4D97-AF65-F5344CB8AC3E}">
        <p14:creationId xmlns:p14="http://schemas.microsoft.com/office/powerpoint/2010/main" val="2303105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6A603-B86C-406D-8719-405A6349F160}"/>
              </a:ext>
            </a:extLst>
          </p:cNvPr>
          <p:cNvSpPr>
            <a:spLocks noGrp="1"/>
          </p:cNvSpPr>
          <p:nvPr>
            <p:ph type="title"/>
          </p:nvPr>
        </p:nvSpPr>
        <p:spPr/>
        <p:txBody>
          <a:bodyPr>
            <a:normAutofit fontScale="90000"/>
          </a:bodyPr>
          <a:lstStyle/>
          <a:p>
            <a:r>
              <a:rPr lang="en-US" dirty="0"/>
              <a:t>Updates – Bel Aire Website/Social Media</a:t>
            </a:r>
          </a:p>
        </p:txBody>
      </p:sp>
      <p:sp>
        <p:nvSpPr>
          <p:cNvPr id="5" name="Content Placeholder 2">
            <a:extLst>
              <a:ext uri="{FF2B5EF4-FFF2-40B4-BE49-F238E27FC236}">
                <a16:creationId xmlns:a16="http://schemas.microsoft.com/office/drawing/2014/main" id="{8C3B5012-8CDB-48FA-AFE0-9126B241EE0C}"/>
              </a:ext>
            </a:extLst>
          </p:cNvPr>
          <p:cNvSpPr txBox="1">
            <a:spLocks/>
          </p:cNvSpPr>
          <p:nvPr/>
        </p:nvSpPr>
        <p:spPr>
          <a:xfrm>
            <a:off x="6999849" y="1642575"/>
            <a:ext cx="4430151" cy="1786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457200" lvl="1" indent="0">
              <a:buFont typeface="Arial" panose="020B0604020202020204" pitchFamily="34" charset="0"/>
              <a:buNone/>
            </a:pPr>
            <a:endParaRPr lang="en-US" dirty="0"/>
          </a:p>
        </p:txBody>
      </p:sp>
      <p:pic>
        <p:nvPicPr>
          <p:cNvPr id="6" name="Picture 5">
            <a:extLst>
              <a:ext uri="{FF2B5EF4-FFF2-40B4-BE49-F238E27FC236}">
                <a16:creationId xmlns:a16="http://schemas.microsoft.com/office/drawing/2014/main" id="{718BBEFD-1329-4E97-A880-AC47F4C6F667}"/>
              </a:ext>
            </a:extLst>
          </p:cNvPr>
          <p:cNvPicPr>
            <a:picLocks noChangeAspect="1"/>
          </p:cNvPicPr>
          <p:nvPr/>
        </p:nvPicPr>
        <p:blipFill>
          <a:blip r:embed="rId3"/>
          <a:stretch>
            <a:fillRect/>
          </a:stretch>
        </p:blipFill>
        <p:spPr>
          <a:xfrm>
            <a:off x="6771358" y="2741424"/>
            <a:ext cx="4658642" cy="23341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Content Placeholder 2">
            <a:extLst>
              <a:ext uri="{FF2B5EF4-FFF2-40B4-BE49-F238E27FC236}">
                <a16:creationId xmlns:a16="http://schemas.microsoft.com/office/drawing/2014/main" id="{9E89337A-5F8B-F2F2-6470-7093811BD2EA}"/>
              </a:ext>
            </a:extLst>
          </p:cNvPr>
          <p:cNvSpPr>
            <a:spLocks noGrp="1"/>
          </p:cNvSpPr>
          <p:nvPr>
            <p:ph idx="1"/>
          </p:nvPr>
        </p:nvSpPr>
        <p:spPr>
          <a:xfrm>
            <a:off x="838200" y="1505415"/>
            <a:ext cx="10959790" cy="4671548"/>
          </a:xfrm>
        </p:spPr>
        <p:txBody>
          <a:bodyPr/>
          <a:lstStyle/>
          <a:p>
            <a:r>
              <a:rPr lang="en-US" dirty="0">
                <a:hlinkClick r:id="rId4"/>
              </a:rPr>
              <a:t>https://www.belaireks.gov/347/Woodlawn-Expansion-Project</a:t>
            </a:r>
            <a:endParaRPr lang="en-US" dirty="0"/>
          </a:p>
          <a:p>
            <a:endParaRPr lang="en-US" dirty="0"/>
          </a:p>
          <a:p>
            <a:pPr marL="0" indent="0">
              <a:buNone/>
            </a:pPr>
            <a:endParaRPr lang="en-US" dirty="0"/>
          </a:p>
        </p:txBody>
      </p:sp>
      <p:pic>
        <p:nvPicPr>
          <p:cNvPr id="4" name="Picture 3">
            <a:extLst>
              <a:ext uri="{FF2B5EF4-FFF2-40B4-BE49-F238E27FC236}">
                <a16:creationId xmlns:a16="http://schemas.microsoft.com/office/drawing/2014/main" id="{F2B40E2E-5A9B-A706-4469-9E4D6B29F050}"/>
              </a:ext>
            </a:extLst>
          </p:cNvPr>
          <p:cNvPicPr>
            <a:picLocks noChangeAspect="1"/>
          </p:cNvPicPr>
          <p:nvPr/>
        </p:nvPicPr>
        <p:blipFill>
          <a:blip r:embed="rId5"/>
          <a:stretch>
            <a:fillRect/>
          </a:stretch>
        </p:blipFill>
        <p:spPr>
          <a:xfrm>
            <a:off x="250668" y="2323993"/>
            <a:ext cx="6067425" cy="3438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6728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40">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42">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6A603-B86C-406D-8719-405A6349F160}"/>
              </a:ext>
            </a:extLst>
          </p:cNvPr>
          <p:cNvSpPr>
            <a:spLocks noGrp="1"/>
          </p:cNvSpPr>
          <p:nvPr>
            <p:ph type="title"/>
          </p:nvPr>
        </p:nvSpPr>
        <p:spPr>
          <a:xfrm>
            <a:off x="686834" y="591344"/>
            <a:ext cx="3200400" cy="5585619"/>
          </a:xfrm>
        </p:spPr>
        <p:txBody>
          <a:bodyPr>
            <a:normAutofit/>
          </a:bodyPr>
          <a:lstStyle/>
          <a:p>
            <a:r>
              <a:rPr lang="en-US">
                <a:solidFill>
                  <a:srgbClr val="FFFFFF"/>
                </a:solidFill>
              </a:rPr>
              <a:t>Working Day Progress</a:t>
            </a:r>
          </a:p>
        </p:txBody>
      </p:sp>
      <p:sp>
        <p:nvSpPr>
          <p:cNvPr id="63" name="Arc 4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41EFF6D-6349-42DB-9C1A-51BD04DFA88F}"/>
              </a:ext>
            </a:extLst>
          </p:cNvPr>
          <p:cNvSpPr>
            <a:spLocks noGrp="1"/>
          </p:cNvSpPr>
          <p:nvPr>
            <p:ph idx="1"/>
          </p:nvPr>
        </p:nvSpPr>
        <p:spPr>
          <a:xfrm>
            <a:off x="4447308" y="591344"/>
            <a:ext cx="6906491" cy="5585619"/>
          </a:xfrm>
        </p:spPr>
        <p:txBody>
          <a:bodyPr anchor="ctr">
            <a:normAutofit/>
          </a:bodyPr>
          <a:lstStyle/>
          <a:p>
            <a:r>
              <a:rPr lang="en-US" dirty="0"/>
              <a:t>Working Days – 69% Complete</a:t>
            </a:r>
          </a:p>
          <a:p>
            <a:pPr lvl="1"/>
            <a:r>
              <a:rPr lang="en-US" dirty="0"/>
              <a:t>Charged: </a:t>
            </a:r>
            <a:r>
              <a:rPr lang="en-US" u="sng" dirty="0"/>
              <a:t>271</a:t>
            </a:r>
            <a:r>
              <a:rPr lang="en-US" dirty="0"/>
              <a:t> Working Days</a:t>
            </a:r>
          </a:p>
          <a:p>
            <a:pPr lvl="1"/>
            <a:r>
              <a:rPr lang="en-US" dirty="0"/>
              <a:t>Charged 30 WD’s since last meeting (2-21-2023)</a:t>
            </a:r>
          </a:p>
          <a:p>
            <a:pPr lvl="1"/>
            <a:r>
              <a:rPr lang="en-US" dirty="0"/>
              <a:t>Contracted: </a:t>
            </a:r>
            <a:r>
              <a:rPr lang="en-US" b="1" u="sng" dirty="0"/>
              <a:t>390</a:t>
            </a:r>
            <a:r>
              <a:rPr lang="en-US" dirty="0"/>
              <a:t> Working Days + 40 Cleanup Days</a:t>
            </a:r>
          </a:p>
          <a:p>
            <a:pPr lvl="1"/>
            <a:endParaRPr lang="en-US" dirty="0"/>
          </a:p>
          <a:p>
            <a:pPr lvl="1"/>
            <a:endParaRPr lang="en-US" dirty="0"/>
          </a:p>
          <a:p>
            <a:pPr lvl="1"/>
            <a:r>
              <a:rPr lang="en-US" b="1" i="1" dirty="0"/>
              <a:t>The contractor has requested an additional 57 working days be added for the delays associated with railroad crossing. Contractor and KDOT has agreed to terms and the change order is in Topeka for signatures. </a:t>
            </a:r>
          </a:p>
          <a:p>
            <a:pPr marL="457200" lvl="1" indent="0">
              <a:buNone/>
            </a:pPr>
            <a:endParaRPr lang="en-US" dirty="0"/>
          </a:p>
        </p:txBody>
      </p:sp>
      <p:sp>
        <p:nvSpPr>
          <p:cNvPr id="4" name="Content Placeholder 2">
            <a:extLst>
              <a:ext uri="{FF2B5EF4-FFF2-40B4-BE49-F238E27FC236}">
                <a16:creationId xmlns:a16="http://schemas.microsoft.com/office/drawing/2014/main" id="{E344895C-4BC3-42DD-9B27-D2C83ECE7C61}"/>
              </a:ext>
            </a:extLst>
          </p:cNvPr>
          <p:cNvSpPr txBox="1">
            <a:spLocks/>
          </p:cNvSpPr>
          <p:nvPr/>
        </p:nvSpPr>
        <p:spPr>
          <a:xfrm>
            <a:off x="6318093" y="1714086"/>
            <a:ext cx="4430151" cy="1786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457200" lvl="1" indent="0">
              <a:buFont typeface="Arial" panose="020B0604020202020204" pitchFamily="34" charset="0"/>
              <a:buNone/>
            </a:pPr>
            <a:endParaRPr lang="en-US" dirty="0"/>
          </a:p>
        </p:txBody>
      </p:sp>
      <p:sp>
        <p:nvSpPr>
          <p:cNvPr id="5" name="Content Placeholder 2">
            <a:extLst>
              <a:ext uri="{FF2B5EF4-FFF2-40B4-BE49-F238E27FC236}">
                <a16:creationId xmlns:a16="http://schemas.microsoft.com/office/drawing/2014/main" id="{8C3B5012-8CDB-48FA-AFE0-9126B241EE0C}"/>
              </a:ext>
            </a:extLst>
          </p:cNvPr>
          <p:cNvSpPr txBox="1">
            <a:spLocks/>
          </p:cNvSpPr>
          <p:nvPr/>
        </p:nvSpPr>
        <p:spPr>
          <a:xfrm>
            <a:off x="6999849" y="1642575"/>
            <a:ext cx="4430151" cy="1786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457200" lvl="1" indent="0">
              <a:buFont typeface="Arial" panose="020B0604020202020204" pitchFamily="34" charset="0"/>
              <a:buNone/>
            </a:pPr>
            <a:endParaRPr lang="en-US" dirty="0"/>
          </a:p>
        </p:txBody>
      </p:sp>
    </p:spTree>
    <p:extLst>
      <p:ext uri="{BB962C8B-B14F-4D97-AF65-F5344CB8AC3E}">
        <p14:creationId xmlns:p14="http://schemas.microsoft.com/office/powerpoint/2010/main" val="3811759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 name="Rectangle 81">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76A603-B86C-406D-8719-405A6349F160}"/>
              </a:ext>
            </a:extLst>
          </p:cNvPr>
          <p:cNvSpPr>
            <a:spLocks noGrp="1"/>
          </p:cNvSpPr>
          <p:nvPr>
            <p:ph type="title"/>
          </p:nvPr>
        </p:nvSpPr>
        <p:spPr>
          <a:xfrm>
            <a:off x="838200" y="1412488"/>
            <a:ext cx="2899189" cy="1293390"/>
          </a:xfrm>
        </p:spPr>
        <p:txBody>
          <a:bodyPr vert="horz" lIns="91440" tIns="45720" rIns="91440" bIns="45720" rtlCol="0" anchor="t">
            <a:normAutofit/>
          </a:bodyPr>
          <a:lstStyle/>
          <a:p>
            <a:r>
              <a:rPr lang="en-US" kern="1200" dirty="0">
                <a:solidFill>
                  <a:srgbClr val="FFFFFF"/>
                </a:solidFill>
                <a:latin typeface="+mj-lt"/>
                <a:ea typeface="+mj-ea"/>
                <a:cs typeface="+mj-cs"/>
              </a:rPr>
              <a:t>Current Activities</a:t>
            </a:r>
          </a:p>
        </p:txBody>
      </p:sp>
      <p:sp>
        <p:nvSpPr>
          <p:cNvPr id="7" name="Content Placeholder 6">
            <a:extLst>
              <a:ext uri="{FF2B5EF4-FFF2-40B4-BE49-F238E27FC236}">
                <a16:creationId xmlns:a16="http://schemas.microsoft.com/office/drawing/2014/main" id="{F2D7B296-F461-474E-B682-B65560AD6F50}"/>
              </a:ext>
            </a:extLst>
          </p:cNvPr>
          <p:cNvSpPr>
            <a:spLocks noGrp="1"/>
          </p:cNvSpPr>
          <p:nvPr>
            <p:ph idx="1"/>
          </p:nvPr>
        </p:nvSpPr>
        <p:spPr>
          <a:xfrm>
            <a:off x="4380855" y="1412489"/>
            <a:ext cx="3427283" cy="4363844"/>
          </a:xfrm>
        </p:spPr>
        <p:txBody>
          <a:bodyPr vert="horz" lIns="91440" tIns="45720" rIns="91440" bIns="45720" rtlCol="0">
            <a:normAutofit/>
          </a:bodyPr>
          <a:lstStyle/>
          <a:p>
            <a:pPr marL="0"/>
            <a:r>
              <a:rPr lang="en-US" sz="2000" b="1" u="sng">
                <a:solidFill>
                  <a:schemeClr val="tx1"/>
                </a:solidFill>
                <a:latin typeface="+mn-lt"/>
                <a:cs typeface="+mn-cs"/>
              </a:rPr>
              <a:t>Utilities</a:t>
            </a:r>
          </a:p>
          <a:p>
            <a:pPr marL="0"/>
            <a:r>
              <a:rPr lang="en-US" sz="2000">
                <a:solidFill>
                  <a:schemeClr val="tx1"/>
                </a:solidFill>
                <a:latin typeface="+mn-lt"/>
                <a:cs typeface="+mn-cs"/>
              </a:rPr>
              <a:t>Storm Sewer Drain lines and boxes along the west half of Woodlawn</a:t>
            </a:r>
          </a:p>
          <a:p>
            <a:pPr marL="0"/>
            <a:r>
              <a:rPr lang="en-US" sz="2000">
                <a:solidFill>
                  <a:schemeClr val="tx1"/>
                </a:solidFill>
                <a:latin typeface="+mn-lt"/>
                <a:cs typeface="+mn-cs"/>
              </a:rPr>
              <a:t>Some Utility conflicts have been found. Contractor working with the City of Bel Aire to get these issues worked out so progress can continue. </a:t>
            </a:r>
          </a:p>
          <a:p>
            <a:pPr marL="0"/>
            <a:endParaRPr lang="en-US" sz="2000" dirty="0">
              <a:solidFill>
                <a:schemeClr val="tx1"/>
              </a:solidFill>
              <a:latin typeface="+mn-lt"/>
              <a:cs typeface="+mn-cs"/>
            </a:endParaRPr>
          </a:p>
        </p:txBody>
      </p:sp>
      <p:cxnSp>
        <p:nvCxnSpPr>
          <p:cNvPr id="99" name="Straight Connector 83">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6">
            <a:extLst>
              <a:ext uri="{FF2B5EF4-FFF2-40B4-BE49-F238E27FC236}">
                <a16:creationId xmlns:a16="http://schemas.microsoft.com/office/drawing/2014/main" id="{FB09B10D-42D5-3418-B8A4-9937218E2968}"/>
              </a:ext>
            </a:extLst>
          </p:cNvPr>
          <p:cNvSpPr txBox="1">
            <a:spLocks/>
          </p:cNvSpPr>
          <p:nvPr/>
        </p:nvSpPr>
        <p:spPr>
          <a:xfrm>
            <a:off x="8451604" y="1412489"/>
            <a:ext cx="3197701" cy="43638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2000" b="1" u="sng" dirty="0">
                <a:solidFill>
                  <a:schemeClr val="tx1"/>
                </a:solidFill>
                <a:latin typeface="+mn-lt"/>
                <a:cs typeface="+mn-cs"/>
              </a:rPr>
              <a:t>Mainline</a:t>
            </a:r>
          </a:p>
          <a:p>
            <a:pPr marL="0"/>
            <a:r>
              <a:rPr lang="en-US" sz="2000" dirty="0">
                <a:solidFill>
                  <a:schemeClr val="tx1"/>
                </a:solidFill>
                <a:latin typeface="+mn-lt"/>
                <a:cs typeface="+mn-cs"/>
              </a:rPr>
              <a:t>Subgrade and Aggregate Base installation operations along the west side of Woodlawn</a:t>
            </a:r>
          </a:p>
          <a:p>
            <a:pPr marL="0"/>
            <a:r>
              <a:rPr lang="en-US" sz="2000" dirty="0">
                <a:solidFill>
                  <a:schemeClr val="tx1"/>
                </a:solidFill>
                <a:latin typeface="+mn-lt"/>
                <a:cs typeface="+mn-cs"/>
              </a:rPr>
              <a:t>Curb and Gutter placement  </a:t>
            </a:r>
          </a:p>
        </p:txBody>
      </p:sp>
      <p:sp>
        <p:nvSpPr>
          <p:cNvPr id="4" name="Content Placeholder 2">
            <a:extLst>
              <a:ext uri="{FF2B5EF4-FFF2-40B4-BE49-F238E27FC236}">
                <a16:creationId xmlns:a16="http://schemas.microsoft.com/office/drawing/2014/main" id="{E344895C-4BC3-42DD-9B27-D2C83ECE7C61}"/>
              </a:ext>
            </a:extLst>
          </p:cNvPr>
          <p:cNvSpPr txBox="1">
            <a:spLocks/>
          </p:cNvSpPr>
          <p:nvPr/>
        </p:nvSpPr>
        <p:spPr>
          <a:xfrm>
            <a:off x="6318093" y="1714086"/>
            <a:ext cx="4430151" cy="1786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457200" lvl="1" indent="0">
              <a:buFont typeface="Arial" panose="020B0604020202020204" pitchFamily="34" charset="0"/>
              <a:buNone/>
            </a:pPr>
            <a:endParaRPr lang="en-US" dirty="0"/>
          </a:p>
        </p:txBody>
      </p:sp>
    </p:spTree>
    <p:extLst>
      <p:ext uri="{BB962C8B-B14F-4D97-AF65-F5344CB8AC3E}">
        <p14:creationId xmlns:p14="http://schemas.microsoft.com/office/powerpoint/2010/main" val="1594077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sky, outdoor, grass, cloudy&#10;&#10;Description automatically generated">
            <a:extLst>
              <a:ext uri="{FF2B5EF4-FFF2-40B4-BE49-F238E27FC236}">
                <a16:creationId xmlns:a16="http://schemas.microsoft.com/office/drawing/2014/main" id="{4710B95D-D5B1-5326-17FA-AB62B7C8C2C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sp>
        <p:nvSpPr>
          <p:cNvPr id="59" name="Rectangle 5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6A603-B86C-406D-8719-405A6349F16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latin typeface="+mj-lt"/>
              </a:rPr>
              <a:t>Current Activities</a:t>
            </a:r>
          </a:p>
        </p:txBody>
      </p:sp>
      <p:cxnSp>
        <p:nvCxnSpPr>
          <p:cNvPr id="61" name="Straight Connector 6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E344895C-4BC3-42DD-9B27-D2C83ECE7C61}"/>
              </a:ext>
            </a:extLst>
          </p:cNvPr>
          <p:cNvSpPr txBox="1">
            <a:spLocks/>
          </p:cNvSpPr>
          <p:nvPr/>
        </p:nvSpPr>
        <p:spPr>
          <a:xfrm>
            <a:off x="6318093" y="1714086"/>
            <a:ext cx="4430151" cy="1786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457200" lvl="1" indent="0">
              <a:buFont typeface="Arial" panose="020B0604020202020204" pitchFamily="34" charset="0"/>
              <a:buNone/>
            </a:pPr>
            <a:endParaRPr lang="en-US" dirty="0"/>
          </a:p>
        </p:txBody>
      </p:sp>
      <p:sp>
        <p:nvSpPr>
          <p:cNvPr id="5" name="Content Placeholder 2">
            <a:extLst>
              <a:ext uri="{FF2B5EF4-FFF2-40B4-BE49-F238E27FC236}">
                <a16:creationId xmlns:a16="http://schemas.microsoft.com/office/drawing/2014/main" id="{8C3B5012-8CDB-48FA-AFE0-9126B241EE0C}"/>
              </a:ext>
            </a:extLst>
          </p:cNvPr>
          <p:cNvSpPr txBox="1">
            <a:spLocks/>
          </p:cNvSpPr>
          <p:nvPr/>
        </p:nvSpPr>
        <p:spPr>
          <a:xfrm>
            <a:off x="6318093" y="1490175"/>
            <a:ext cx="4430151" cy="1786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457200" lvl="1" indent="0">
              <a:buFont typeface="Arial" panose="020B0604020202020204" pitchFamily="34" charset="0"/>
              <a:buNone/>
            </a:pPr>
            <a:endParaRPr lang="en-US" dirty="0"/>
          </a:p>
        </p:txBody>
      </p:sp>
    </p:spTree>
    <p:extLst>
      <p:ext uri="{BB962C8B-B14F-4D97-AF65-F5344CB8AC3E}">
        <p14:creationId xmlns:p14="http://schemas.microsoft.com/office/powerpoint/2010/main" val="408177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sky, outdoor, road, scene&#10;&#10;Description automatically generated">
            <a:extLst>
              <a:ext uri="{FF2B5EF4-FFF2-40B4-BE49-F238E27FC236}">
                <a16:creationId xmlns:a16="http://schemas.microsoft.com/office/drawing/2014/main" id="{A97492FB-7EBA-77D5-1285-A67CB68B9C84}"/>
              </a:ext>
            </a:extLst>
          </p:cNvPr>
          <p:cNvPicPr>
            <a:picLocks noChangeAspect="1"/>
          </p:cNvPicPr>
          <p:nvPr/>
        </p:nvPicPr>
        <p:blipFill rotWithShape="1">
          <a:blip r:embed="rId3">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sp>
        <p:nvSpPr>
          <p:cNvPr id="80" name="Rectangle 7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6A603-B86C-406D-8719-405A6349F160}"/>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latin typeface="+mj-lt"/>
              </a:rPr>
              <a:t>Current Activities</a:t>
            </a:r>
          </a:p>
        </p:txBody>
      </p:sp>
      <p:cxnSp>
        <p:nvCxnSpPr>
          <p:cNvPr id="82" name="Straight Connector 8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E344895C-4BC3-42DD-9B27-D2C83ECE7C61}"/>
              </a:ext>
            </a:extLst>
          </p:cNvPr>
          <p:cNvSpPr txBox="1">
            <a:spLocks/>
          </p:cNvSpPr>
          <p:nvPr/>
        </p:nvSpPr>
        <p:spPr>
          <a:xfrm>
            <a:off x="6318093" y="1714086"/>
            <a:ext cx="4430151" cy="1786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457200" lvl="1" indent="0">
              <a:buFont typeface="Arial" panose="020B0604020202020204" pitchFamily="34" charset="0"/>
              <a:buNone/>
            </a:pPr>
            <a:endParaRPr lang="en-US" dirty="0"/>
          </a:p>
        </p:txBody>
      </p:sp>
      <p:sp>
        <p:nvSpPr>
          <p:cNvPr id="5" name="Content Placeholder 2">
            <a:extLst>
              <a:ext uri="{FF2B5EF4-FFF2-40B4-BE49-F238E27FC236}">
                <a16:creationId xmlns:a16="http://schemas.microsoft.com/office/drawing/2014/main" id="{8C3B5012-8CDB-48FA-AFE0-9126B241EE0C}"/>
              </a:ext>
            </a:extLst>
          </p:cNvPr>
          <p:cNvSpPr txBox="1">
            <a:spLocks/>
          </p:cNvSpPr>
          <p:nvPr/>
        </p:nvSpPr>
        <p:spPr>
          <a:xfrm>
            <a:off x="6999849" y="1642575"/>
            <a:ext cx="4430151" cy="1786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457200" lvl="1" indent="0">
              <a:buFont typeface="Arial" panose="020B0604020202020204" pitchFamily="34" charset="0"/>
              <a:buNone/>
            </a:pPr>
            <a:endParaRPr lang="en-US" dirty="0"/>
          </a:p>
        </p:txBody>
      </p:sp>
    </p:spTree>
    <p:extLst>
      <p:ext uri="{BB962C8B-B14F-4D97-AF65-F5344CB8AC3E}">
        <p14:creationId xmlns:p14="http://schemas.microsoft.com/office/powerpoint/2010/main" val="130372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5644E793-745B-5F8B-B023-6BEF1A67840E}"/>
              </a:ext>
            </a:extLst>
          </p:cNvPr>
          <p:cNvPicPr>
            <a:picLocks noChangeAspect="1"/>
          </p:cNvPicPr>
          <p:nvPr/>
        </p:nvPicPr>
        <p:blipFill rotWithShape="1">
          <a:blip r:embed="rId3">
            <a:extLst>
              <a:ext uri="{28A0092B-C50C-407E-A947-70E740481C1C}">
                <a14:useLocalDpi xmlns:a14="http://schemas.microsoft.com/office/drawing/2010/main" val="0"/>
              </a:ext>
            </a:extLst>
          </a:blip>
          <a:srcRect l="16358" r="41454"/>
          <a:stretch/>
        </p:blipFill>
        <p:spPr>
          <a:xfrm rot="5400000">
            <a:off x="2667000" y="-2667000"/>
            <a:ext cx="6858000" cy="12192000"/>
          </a:xfrm>
          <a:prstGeom prst="rect">
            <a:avLst/>
          </a:prstGeom>
        </p:spPr>
      </p:pic>
      <p:sp>
        <p:nvSpPr>
          <p:cNvPr id="112" name="Rectangle 1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6A603-B86C-406D-8719-405A6349F16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latin typeface="+mj-lt"/>
              </a:rPr>
              <a:t>Current Activities</a:t>
            </a:r>
          </a:p>
        </p:txBody>
      </p:sp>
      <p:cxnSp>
        <p:nvCxnSpPr>
          <p:cNvPr id="114" name="Straight Connector 1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E344895C-4BC3-42DD-9B27-D2C83ECE7C61}"/>
              </a:ext>
            </a:extLst>
          </p:cNvPr>
          <p:cNvSpPr txBox="1">
            <a:spLocks/>
          </p:cNvSpPr>
          <p:nvPr/>
        </p:nvSpPr>
        <p:spPr>
          <a:xfrm>
            <a:off x="6318093" y="1714086"/>
            <a:ext cx="4430151" cy="1786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457200" lvl="1" indent="0">
              <a:buFont typeface="Arial" panose="020B0604020202020204" pitchFamily="34" charset="0"/>
              <a:buNone/>
            </a:pPr>
            <a:endParaRPr lang="en-US" dirty="0"/>
          </a:p>
        </p:txBody>
      </p:sp>
      <p:sp>
        <p:nvSpPr>
          <p:cNvPr id="5" name="Content Placeholder 2">
            <a:extLst>
              <a:ext uri="{FF2B5EF4-FFF2-40B4-BE49-F238E27FC236}">
                <a16:creationId xmlns:a16="http://schemas.microsoft.com/office/drawing/2014/main" id="{8C3B5012-8CDB-48FA-AFE0-9126B241EE0C}"/>
              </a:ext>
            </a:extLst>
          </p:cNvPr>
          <p:cNvSpPr txBox="1">
            <a:spLocks/>
          </p:cNvSpPr>
          <p:nvPr/>
        </p:nvSpPr>
        <p:spPr>
          <a:xfrm>
            <a:off x="6999849" y="1642575"/>
            <a:ext cx="4430151" cy="1786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457200" lvl="1" indent="0">
              <a:buFont typeface="Arial" panose="020B0604020202020204" pitchFamily="34" charset="0"/>
              <a:buNone/>
            </a:pPr>
            <a:endParaRPr lang="en-US" dirty="0"/>
          </a:p>
        </p:txBody>
      </p:sp>
    </p:spTree>
    <p:extLst>
      <p:ext uri="{BB962C8B-B14F-4D97-AF65-F5344CB8AC3E}">
        <p14:creationId xmlns:p14="http://schemas.microsoft.com/office/powerpoint/2010/main" val="158179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2" name="Rectangle 131">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6" name="Picture 5" descr="A picture containing ground, outdoor, rock">
            <a:extLst>
              <a:ext uri="{FF2B5EF4-FFF2-40B4-BE49-F238E27FC236}">
                <a16:creationId xmlns:a16="http://schemas.microsoft.com/office/drawing/2014/main" id="{35879605-3F9E-95B2-4BB1-F0312FBB12D8}"/>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l="19779" r="38033"/>
          <a:stretch/>
        </p:blipFill>
        <p:spPr>
          <a:xfrm rot="5400000">
            <a:off x="2666999" y="-2667000"/>
            <a:ext cx="6858000" cy="12192001"/>
          </a:xfrm>
          <a:prstGeom prst="rect">
            <a:avLst/>
          </a:prstGeom>
        </p:spPr>
      </p:pic>
      <p:sp>
        <p:nvSpPr>
          <p:cNvPr id="2" name="Title 1">
            <a:extLst>
              <a:ext uri="{FF2B5EF4-FFF2-40B4-BE49-F238E27FC236}">
                <a16:creationId xmlns:a16="http://schemas.microsoft.com/office/drawing/2014/main" id="{1176A603-B86C-406D-8719-405A6349F160}"/>
              </a:ext>
            </a:extLst>
          </p:cNvPr>
          <p:cNvSpPr>
            <a:spLocks noGrp="1"/>
          </p:cNvSpPr>
          <p:nvPr>
            <p:ph type="title"/>
          </p:nvPr>
        </p:nvSpPr>
        <p:spPr>
          <a:xfrm>
            <a:off x="1198181" y="1122363"/>
            <a:ext cx="9795637" cy="2220774"/>
          </a:xfrm>
        </p:spPr>
        <p:txBody>
          <a:bodyPr vert="horz" lIns="91440" tIns="45720" rIns="91440" bIns="45720" rtlCol="0" anchor="b">
            <a:normAutofit/>
          </a:bodyPr>
          <a:lstStyle/>
          <a:p>
            <a:pPr algn="ctr"/>
            <a:r>
              <a:rPr lang="en-US" sz="5200" b="1">
                <a:solidFill>
                  <a:srgbClr val="000000"/>
                </a:solidFill>
                <a:latin typeface="+mj-lt"/>
              </a:rPr>
              <a:t>Current Activities</a:t>
            </a:r>
          </a:p>
        </p:txBody>
      </p:sp>
      <p:sp>
        <p:nvSpPr>
          <p:cNvPr id="4" name="Content Placeholder 2">
            <a:extLst>
              <a:ext uri="{FF2B5EF4-FFF2-40B4-BE49-F238E27FC236}">
                <a16:creationId xmlns:a16="http://schemas.microsoft.com/office/drawing/2014/main" id="{E344895C-4BC3-42DD-9B27-D2C83ECE7C61}"/>
              </a:ext>
            </a:extLst>
          </p:cNvPr>
          <p:cNvSpPr txBox="1">
            <a:spLocks/>
          </p:cNvSpPr>
          <p:nvPr/>
        </p:nvSpPr>
        <p:spPr>
          <a:xfrm>
            <a:off x="6318093" y="1714086"/>
            <a:ext cx="4430151" cy="1786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457200" lvl="1" indent="0">
              <a:buFont typeface="Arial" panose="020B0604020202020204" pitchFamily="34" charset="0"/>
              <a:buNone/>
            </a:pPr>
            <a:endParaRPr lang="en-US" dirty="0"/>
          </a:p>
        </p:txBody>
      </p:sp>
      <p:sp>
        <p:nvSpPr>
          <p:cNvPr id="5" name="Content Placeholder 2">
            <a:extLst>
              <a:ext uri="{FF2B5EF4-FFF2-40B4-BE49-F238E27FC236}">
                <a16:creationId xmlns:a16="http://schemas.microsoft.com/office/drawing/2014/main" id="{8C3B5012-8CDB-48FA-AFE0-9126B241EE0C}"/>
              </a:ext>
            </a:extLst>
          </p:cNvPr>
          <p:cNvSpPr txBox="1">
            <a:spLocks/>
          </p:cNvSpPr>
          <p:nvPr/>
        </p:nvSpPr>
        <p:spPr>
          <a:xfrm>
            <a:off x="6999849" y="1642575"/>
            <a:ext cx="4430151" cy="1786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457200" lvl="1" indent="0">
              <a:buFont typeface="Arial" panose="020B0604020202020204" pitchFamily="34" charset="0"/>
              <a:buNone/>
            </a:pPr>
            <a:endParaRPr lang="en-US" dirty="0"/>
          </a:p>
        </p:txBody>
      </p:sp>
    </p:spTree>
    <p:extLst>
      <p:ext uri="{BB962C8B-B14F-4D97-AF65-F5344CB8AC3E}">
        <p14:creationId xmlns:p14="http://schemas.microsoft.com/office/powerpoint/2010/main" val="119217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C82E3D28B9EB4E9322B0B24D78D3B7" ma:contentTypeVersion="17" ma:contentTypeDescription="Create a new document." ma:contentTypeScope="" ma:versionID="8b613bb81f010dadc5257c32bfb989d7">
  <xsd:schema xmlns:xsd="http://www.w3.org/2001/XMLSchema" xmlns:xs="http://www.w3.org/2001/XMLSchema" xmlns:p="http://schemas.microsoft.com/office/2006/metadata/properties" xmlns:ns2="5922f81f-c92e-4b99-ad04-9db84cd4a575" xmlns:ns3="3f764c3d-e1b0-46a7-bc8b-5555d5bbc47d" targetNamespace="http://schemas.microsoft.com/office/2006/metadata/properties" ma:root="true" ma:fieldsID="4c9b04815fd51128c8a49739e0a8605f" ns2:_="" ns3:_="">
    <xsd:import namespace="5922f81f-c92e-4b99-ad04-9db84cd4a575"/>
    <xsd:import namespace="3f764c3d-e1b0-46a7-bc8b-5555d5bbc4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22f81f-c92e-4b99-ad04-9db84cd4a5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f268918-bb7b-4d3c-8787-54eff5e8647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764c3d-e1b0-46a7-bc8b-5555d5bbc47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19ec687-d638-4f2d-a0ff-74491877ca19}" ma:internalName="TaxCatchAll" ma:showField="CatchAllData" ma:web="3f764c3d-e1b0-46a7-bc8b-5555d5bbc4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5922f81f-c92e-4b99-ad04-9db84cd4a575" xsi:nil="true"/>
    <TaxCatchAll xmlns="3f764c3d-e1b0-46a7-bc8b-5555d5bbc47d" xsi:nil="true"/>
    <lcf76f155ced4ddcb4097134ff3c332f xmlns="5922f81f-c92e-4b99-ad04-9db84cd4a57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C2EF92A-00D8-424E-A591-9018925D3C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22f81f-c92e-4b99-ad04-9db84cd4a575"/>
    <ds:schemaRef ds:uri="3f764c3d-e1b0-46a7-bc8b-5555d5bbc4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CEB963-FDAA-4CB1-8616-326E8306A89F}">
  <ds:schemaRefs>
    <ds:schemaRef ds:uri="http://schemas.microsoft.com/sharepoint/v3/contenttype/forms"/>
  </ds:schemaRefs>
</ds:datastoreItem>
</file>

<file path=customXml/itemProps3.xml><?xml version="1.0" encoding="utf-8"?>
<ds:datastoreItem xmlns:ds="http://schemas.openxmlformats.org/officeDocument/2006/customXml" ds:itemID="{6BAEED6D-7451-4E12-84A2-FEA57D75E3F4}">
  <ds:schemaRefs>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www.w3.org/XML/1998/namespace"/>
    <ds:schemaRef ds:uri="3f764c3d-e1b0-46a7-bc8b-5555d5bbc47d"/>
    <ds:schemaRef ds:uri="http://purl.org/dc/elements/1.1/"/>
    <ds:schemaRef ds:uri="http://schemas.microsoft.com/office/infopath/2007/PartnerControls"/>
    <ds:schemaRef ds:uri="5922f81f-c92e-4b99-ad04-9db84cd4a575"/>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6307</TotalTime>
  <Words>577</Words>
  <Application>Microsoft Office PowerPoint</Application>
  <PresentationFormat>Widescreen</PresentationFormat>
  <Paragraphs>83</Paragraphs>
  <Slides>16</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Arial Black</vt:lpstr>
      <vt:lpstr>Calibri</vt:lpstr>
      <vt:lpstr>Calibri Light</vt:lpstr>
      <vt:lpstr>Office Theme</vt:lpstr>
      <vt:lpstr>Custom Design</vt:lpstr>
      <vt:lpstr>KDOT - Woodlawn Avenue Reconstruction</vt:lpstr>
      <vt:lpstr>Safety Statement</vt:lpstr>
      <vt:lpstr>Updates – Bel Aire Website/Social Media</vt:lpstr>
      <vt:lpstr>Working Day Progress</vt:lpstr>
      <vt:lpstr>Current Activities</vt:lpstr>
      <vt:lpstr>Current Activities</vt:lpstr>
      <vt:lpstr>Current Activities</vt:lpstr>
      <vt:lpstr>Current Activities</vt:lpstr>
      <vt:lpstr>Current Activities</vt:lpstr>
      <vt:lpstr>Project Phasing – Phase 2 (A-E)</vt:lpstr>
      <vt:lpstr>Upcoming Activities</vt:lpstr>
      <vt:lpstr>Traffic Flow </vt:lpstr>
      <vt:lpstr>Traffic flow during railroad work area closure</vt:lpstr>
      <vt:lpstr>Traffic flow during railroad work area closure</vt:lpstr>
      <vt:lpstr>Railroad Closure Details</vt:lpstr>
      <vt:lpstr>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Payne, Dan, L</dc:creator>
  <cp:lastModifiedBy>Herman, Patrick M.</cp:lastModifiedBy>
  <cp:revision>84</cp:revision>
  <cp:lastPrinted>2023-01-16T21:11:55Z</cp:lastPrinted>
  <dcterms:created xsi:type="dcterms:W3CDTF">2020-04-15T13:19:39Z</dcterms:created>
  <dcterms:modified xsi:type="dcterms:W3CDTF">2023-03-31T21:33:29Z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0x010100C7C82E3D28B9EB4E9322B0B24D78D3B7</vt:lpwstr>
  </property>
  <property fmtid="{D5CDD505-2E9C-101B-9397-08002B2CF9AE}" pid="3" name="MediaServiceImageTags">
    <vt:lpwstr/>
  </property>
</Properties>
</file>